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19"/>
  </p:notesMasterIdLst>
  <p:handoutMasterIdLst>
    <p:handoutMasterId r:id="rId20"/>
  </p:handoutMasterIdLst>
  <p:sldIdLst>
    <p:sldId id="494" r:id="rId5"/>
    <p:sldId id="592" r:id="rId6"/>
    <p:sldId id="641" r:id="rId7"/>
    <p:sldId id="379" r:id="rId8"/>
    <p:sldId id="593" r:id="rId9"/>
    <p:sldId id="595" r:id="rId10"/>
    <p:sldId id="596" r:id="rId11"/>
    <p:sldId id="558" r:id="rId12"/>
    <p:sldId id="598" r:id="rId13"/>
    <p:sldId id="640" r:id="rId14"/>
    <p:sldId id="642" r:id="rId15"/>
    <p:sldId id="631" r:id="rId16"/>
    <p:sldId id="639" r:id="rId17"/>
    <p:sldId id="693"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C674"/>
    <a:srgbClr val="92B54B"/>
    <a:srgbClr val="8AAC46"/>
    <a:srgbClr val="77933C"/>
    <a:srgbClr val="7F7F7F"/>
    <a:srgbClr val="01C6FD"/>
    <a:srgbClr val="ED7D31"/>
    <a:srgbClr val="79AE02"/>
    <a:srgbClr val="324655"/>
    <a:srgbClr val="9CCE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21" autoAdjust="0"/>
    <p:restoredTop sz="91636" autoAdjust="0"/>
  </p:normalViewPr>
  <p:slideViewPr>
    <p:cSldViewPr snapToGrid="0">
      <p:cViewPr varScale="1">
        <p:scale>
          <a:sx n="101" d="100"/>
          <a:sy n="101" d="100"/>
        </p:scale>
        <p:origin x="77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38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628B0-64BB-49A1-918B-EED969B06E91}"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29DDEB14-9DB1-4ADC-A671-49F436E7022D}">
      <dgm:prSet phldrT="[Text]"/>
      <dgm:spPr>
        <a:solidFill>
          <a:schemeClr val="tx1"/>
        </a:solidFill>
      </dgm:spPr>
      <dgm:t>
        <a:bodyPr/>
        <a:lstStyle/>
        <a:p>
          <a:r>
            <a:rPr lang="en-US" b="1" dirty="0"/>
            <a:t>Revenue Requirements</a:t>
          </a:r>
        </a:p>
      </dgm:t>
    </dgm:pt>
    <dgm:pt modelId="{08962617-A2AE-4748-B9FE-364B9223C7EC}" type="parTrans" cxnId="{47187E70-4D42-4101-8D26-A344D9310E6A}">
      <dgm:prSet/>
      <dgm:spPr/>
      <dgm:t>
        <a:bodyPr/>
        <a:lstStyle/>
        <a:p>
          <a:endParaRPr lang="en-US"/>
        </a:p>
      </dgm:t>
    </dgm:pt>
    <dgm:pt modelId="{62FC7365-65D1-431F-AD7C-BB75331FC21F}" type="sibTrans" cxnId="{47187E70-4D42-4101-8D26-A344D9310E6A}">
      <dgm:prSet/>
      <dgm:spPr>
        <a:solidFill>
          <a:schemeClr val="tx1">
            <a:lumMod val="50000"/>
            <a:lumOff val="50000"/>
          </a:schemeClr>
        </a:solidFill>
      </dgm:spPr>
      <dgm:t>
        <a:bodyPr/>
        <a:lstStyle/>
        <a:p>
          <a:endParaRPr lang="en-US"/>
        </a:p>
      </dgm:t>
    </dgm:pt>
    <dgm:pt modelId="{12BAE2F6-91FB-4175-ABB4-08A35C0B7E79}">
      <dgm:prSet phldrT="[Text]"/>
      <dgm:spPr>
        <a:solidFill>
          <a:schemeClr val="tx1"/>
        </a:solidFill>
      </dgm:spPr>
      <dgm:t>
        <a:bodyPr/>
        <a:lstStyle/>
        <a:p>
          <a:r>
            <a:rPr lang="en-US" b="1" dirty="0">
              <a:solidFill>
                <a:schemeClr val="bg1">
                  <a:lumMod val="65000"/>
                </a:schemeClr>
              </a:solidFill>
            </a:rPr>
            <a:t>Cost-of-Service</a:t>
          </a:r>
          <a:r>
            <a:rPr lang="en-US" b="1" dirty="0">
              <a:solidFill>
                <a:schemeClr val="bg1"/>
              </a:solidFill>
            </a:rPr>
            <a:t>*</a:t>
          </a:r>
        </a:p>
      </dgm:t>
    </dgm:pt>
    <dgm:pt modelId="{15810D9D-551E-4EB4-88C8-DAB50F6F350C}" type="parTrans" cxnId="{7453C433-FB87-4F5C-A9EE-3C06C8E6BFB9}">
      <dgm:prSet/>
      <dgm:spPr/>
      <dgm:t>
        <a:bodyPr/>
        <a:lstStyle/>
        <a:p>
          <a:endParaRPr lang="en-US"/>
        </a:p>
      </dgm:t>
    </dgm:pt>
    <dgm:pt modelId="{F75A8C08-43D4-434D-971E-31037FD19190}" type="sibTrans" cxnId="{7453C433-FB87-4F5C-A9EE-3C06C8E6BFB9}">
      <dgm:prSet/>
      <dgm:spPr>
        <a:solidFill>
          <a:schemeClr val="tx1">
            <a:lumMod val="50000"/>
            <a:lumOff val="50000"/>
          </a:schemeClr>
        </a:solidFill>
      </dgm:spPr>
      <dgm:t>
        <a:bodyPr/>
        <a:lstStyle/>
        <a:p>
          <a:endParaRPr lang="en-US"/>
        </a:p>
      </dgm:t>
    </dgm:pt>
    <dgm:pt modelId="{D35A2B89-C373-4B7A-AFAF-959C16A56BA9}">
      <dgm:prSet phldrT="[Text]"/>
      <dgm:spPr>
        <a:solidFill>
          <a:schemeClr val="tx1"/>
        </a:solidFill>
      </dgm:spPr>
      <dgm:t>
        <a:bodyPr/>
        <a:lstStyle/>
        <a:p>
          <a:r>
            <a:rPr lang="en-US" b="1" dirty="0">
              <a:solidFill>
                <a:schemeClr val="bg1">
                  <a:lumMod val="65000"/>
                </a:schemeClr>
              </a:solidFill>
            </a:rPr>
            <a:t>Rate Design</a:t>
          </a:r>
          <a:r>
            <a:rPr lang="en-US" b="1" dirty="0">
              <a:solidFill>
                <a:schemeClr val="bg1"/>
              </a:solidFill>
            </a:rPr>
            <a:t>*</a:t>
          </a:r>
        </a:p>
      </dgm:t>
    </dgm:pt>
    <dgm:pt modelId="{431E5540-D322-4373-8D41-C2BC640B6586}" type="parTrans" cxnId="{DBA11D3E-8B42-4A7F-A996-99B8E2C31206}">
      <dgm:prSet/>
      <dgm:spPr/>
      <dgm:t>
        <a:bodyPr/>
        <a:lstStyle/>
        <a:p>
          <a:endParaRPr lang="en-US"/>
        </a:p>
      </dgm:t>
    </dgm:pt>
    <dgm:pt modelId="{D5681161-811D-44EC-8AA4-F44681317240}" type="sibTrans" cxnId="{DBA11D3E-8B42-4A7F-A996-99B8E2C31206}">
      <dgm:prSet/>
      <dgm:spPr/>
      <dgm:t>
        <a:bodyPr/>
        <a:lstStyle/>
        <a:p>
          <a:endParaRPr lang="en-US"/>
        </a:p>
      </dgm:t>
    </dgm:pt>
    <dgm:pt modelId="{5952DAF3-D01C-424E-A51A-C1E29094FF65}" type="pres">
      <dgm:prSet presAssocID="{DD0628B0-64BB-49A1-918B-EED969B06E91}" presName="linearFlow" presStyleCnt="0">
        <dgm:presLayoutVars>
          <dgm:resizeHandles val="exact"/>
        </dgm:presLayoutVars>
      </dgm:prSet>
      <dgm:spPr/>
    </dgm:pt>
    <dgm:pt modelId="{C6C21AF8-CE6B-4A82-99CA-0221951A729E}" type="pres">
      <dgm:prSet presAssocID="{29DDEB14-9DB1-4ADC-A671-49F436E7022D}" presName="node" presStyleLbl="node1" presStyleIdx="0" presStyleCnt="3" custScaleX="270707" custLinFactNeighborX="763">
        <dgm:presLayoutVars>
          <dgm:bulletEnabled val="1"/>
        </dgm:presLayoutVars>
      </dgm:prSet>
      <dgm:spPr/>
    </dgm:pt>
    <dgm:pt modelId="{11E3DA3B-4A10-46F9-B826-87476F210CD9}" type="pres">
      <dgm:prSet presAssocID="{62FC7365-65D1-431F-AD7C-BB75331FC21F}" presName="sibTrans" presStyleLbl="sibTrans2D1" presStyleIdx="0" presStyleCnt="2"/>
      <dgm:spPr/>
    </dgm:pt>
    <dgm:pt modelId="{C76F383F-9B32-44DD-A6E8-F0FDF9503546}" type="pres">
      <dgm:prSet presAssocID="{62FC7365-65D1-431F-AD7C-BB75331FC21F}" presName="connectorText" presStyleLbl="sibTrans2D1" presStyleIdx="0" presStyleCnt="2"/>
      <dgm:spPr/>
    </dgm:pt>
    <dgm:pt modelId="{5DC52377-DB52-4A28-8CB6-0A531F322491}" type="pres">
      <dgm:prSet presAssocID="{12BAE2F6-91FB-4175-ABB4-08A35C0B7E79}" presName="node" presStyleLbl="node1" presStyleIdx="1" presStyleCnt="3" custScaleX="262626">
        <dgm:presLayoutVars>
          <dgm:bulletEnabled val="1"/>
        </dgm:presLayoutVars>
      </dgm:prSet>
      <dgm:spPr/>
    </dgm:pt>
    <dgm:pt modelId="{459C6908-0C3A-4DF5-8AD5-7B0A8087E92F}" type="pres">
      <dgm:prSet presAssocID="{F75A8C08-43D4-434D-971E-31037FD19190}" presName="sibTrans" presStyleLbl="sibTrans2D1" presStyleIdx="1" presStyleCnt="2"/>
      <dgm:spPr/>
    </dgm:pt>
    <dgm:pt modelId="{816C81B1-2E34-4713-9FB1-620AB4050F6D}" type="pres">
      <dgm:prSet presAssocID="{F75A8C08-43D4-434D-971E-31037FD19190}" presName="connectorText" presStyleLbl="sibTrans2D1" presStyleIdx="1" presStyleCnt="2"/>
      <dgm:spPr/>
    </dgm:pt>
    <dgm:pt modelId="{230EB8C4-94ED-4BF5-BE45-8BEB436D4E86}" type="pres">
      <dgm:prSet presAssocID="{D35A2B89-C373-4B7A-AFAF-959C16A56BA9}" presName="node" presStyleLbl="node1" presStyleIdx="2" presStyleCnt="3" custScaleX="254545">
        <dgm:presLayoutVars>
          <dgm:bulletEnabled val="1"/>
        </dgm:presLayoutVars>
      </dgm:prSet>
      <dgm:spPr/>
    </dgm:pt>
  </dgm:ptLst>
  <dgm:cxnLst>
    <dgm:cxn modelId="{7820B718-1018-486F-BDE8-D651DC6DBE28}" type="presOf" srcId="{12BAE2F6-91FB-4175-ABB4-08A35C0B7E79}" destId="{5DC52377-DB52-4A28-8CB6-0A531F322491}" srcOrd="0" destOrd="0" presId="urn:microsoft.com/office/officeart/2005/8/layout/process2"/>
    <dgm:cxn modelId="{5977BE25-3B7C-4354-82A6-3A20F8EE3E7B}" type="presOf" srcId="{DD0628B0-64BB-49A1-918B-EED969B06E91}" destId="{5952DAF3-D01C-424E-A51A-C1E29094FF65}" srcOrd="0" destOrd="0" presId="urn:microsoft.com/office/officeart/2005/8/layout/process2"/>
    <dgm:cxn modelId="{CD2F382F-F518-454A-B914-ED2F1399294C}" type="presOf" srcId="{62FC7365-65D1-431F-AD7C-BB75331FC21F}" destId="{C76F383F-9B32-44DD-A6E8-F0FDF9503546}" srcOrd="1" destOrd="0" presId="urn:microsoft.com/office/officeart/2005/8/layout/process2"/>
    <dgm:cxn modelId="{7453C433-FB87-4F5C-A9EE-3C06C8E6BFB9}" srcId="{DD0628B0-64BB-49A1-918B-EED969B06E91}" destId="{12BAE2F6-91FB-4175-ABB4-08A35C0B7E79}" srcOrd="1" destOrd="0" parTransId="{15810D9D-551E-4EB4-88C8-DAB50F6F350C}" sibTransId="{F75A8C08-43D4-434D-971E-31037FD19190}"/>
    <dgm:cxn modelId="{EAED8835-DCF3-414F-9247-BEFF9AEDE031}" type="presOf" srcId="{F75A8C08-43D4-434D-971E-31037FD19190}" destId="{459C6908-0C3A-4DF5-8AD5-7B0A8087E92F}" srcOrd="0" destOrd="0" presId="urn:microsoft.com/office/officeart/2005/8/layout/process2"/>
    <dgm:cxn modelId="{DBA11D3E-8B42-4A7F-A996-99B8E2C31206}" srcId="{DD0628B0-64BB-49A1-918B-EED969B06E91}" destId="{D35A2B89-C373-4B7A-AFAF-959C16A56BA9}" srcOrd="2" destOrd="0" parTransId="{431E5540-D322-4373-8D41-C2BC640B6586}" sibTransId="{D5681161-811D-44EC-8AA4-F44681317240}"/>
    <dgm:cxn modelId="{A9A7394E-FA38-4CAA-9640-DB40EEA1FD4B}" type="presOf" srcId="{29DDEB14-9DB1-4ADC-A671-49F436E7022D}" destId="{C6C21AF8-CE6B-4A82-99CA-0221951A729E}" srcOrd="0" destOrd="0" presId="urn:microsoft.com/office/officeart/2005/8/layout/process2"/>
    <dgm:cxn modelId="{47187E70-4D42-4101-8D26-A344D9310E6A}" srcId="{DD0628B0-64BB-49A1-918B-EED969B06E91}" destId="{29DDEB14-9DB1-4ADC-A671-49F436E7022D}" srcOrd="0" destOrd="0" parTransId="{08962617-A2AE-4748-B9FE-364B9223C7EC}" sibTransId="{62FC7365-65D1-431F-AD7C-BB75331FC21F}"/>
    <dgm:cxn modelId="{16186285-AA64-45C4-998E-4BDD0EB05A6E}" type="presOf" srcId="{D35A2B89-C373-4B7A-AFAF-959C16A56BA9}" destId="{230EB8C4-94ED-4BF5-BE45-8BEB436D4E86}" srcOrd="0" destOrd="0" presId="urn:microsoft.com/office/officeart/2005/8/layout/process2"/>
    <dgm:cxn modelId="{E9112F8A-63F6-4470-B659-5C01562965DC}" type="presOf" srcId="{62FC7365-65D1-431F-AD7C-BB75331FC21F}" destId="{11E3DA3B-4A10-46F9-B826-87476F210CD9}" srcOrd="0" destOrd="0" presId="urn:microsoft.com/office/officeart/2005/8/layout/process2"/>
    <dgm:cxn modelId="{7F40DECA-296B-4FF7-B9A9-FA69BB00BB94}" type="presOf" srcId="{F75A8C08-43D4-434D-971E-31037FD19190}" destId="{816C81B1-2E34-4713-9FB1-620AB4050F6D}" srcOrd="1" destOrd="0" presId="urn:microsoft.com/office/officeart/2005/8/layout/process2"/>
    <dgm:cxn modelId="{AB0CD3A3-A889-405E-87DB-B85E75DF6AC4}" type="presParOf" srcId="{5952DAF3-D01C-424E-A51A-C1E29094FF65}" destId="{C6C21AF8-CE6B-4A82-99CA-0221951A729E}" srcOrd="0" destOrd="0" presId="urn:microsoft.com/office/officeart/2005/8/layout/process2"/>
    <dgm:cxn modelId="{AD49059E-B1A5-40CE-82B7-689364712F05}" type="presParOf" srcId="{5952DAF3-D01C-424E-A51A-C1E29094FF65}" destId="{11E3DA3B-4A10-46F9-B826-87476F210CD9}" srcOrd="1" destOrd="0" presId="urn:microsoft.com/office/officeart/2005/8/layout/process2"/>
    <dgm:cxn modelId="{A8E93DB6-209B-4A51-BAA3-00F87CF7C600}" type="presParOf" srcId="{11E3DA3B-4A10-46F9-B826-87476F210CD9}" destId="{C76F383F-9B32-44DD-A6E8-F0FDF9503546}" srcOrd="0" destOrd="0" presId="urn:microsoft.com/office/officeart/2005/8/layout/process2"/>
    <dgm:cxn modelId="{52FDE523-D107-48F9-875C-CBF4E67F948B}" type="presParOf" srcId="{5952DAF3-D01C-424E-A51A-C1E29094FF65}" destId="{5DC52377-DB52-4A28-8CB6-0A531F322491}" srcOrd="2" destOrd="0" presId="urn:microsoft.com/office/officeart/2005/8/layout/process2"/>
    <dgm:cxn modelId="{B094E8B9-4540-4985-9E44-469D73DEAEAB}" type="presParOf" srcId="{5952DAF3-D01C-424E-A51A-C1E29094FF65}" destId="{459C6908-0C3A-4DF5-8AD5-7B0A8087E92F}" srcOrd="3" destOrd="0" presId="urn:microsoft.com/office/officeart/2005/8/layout/process2"/>
    <dgm:cxn modelId="{96EAD6F3-1CC8-43F4-9D83-408947A22B36}" type="presParOf" srcId="{459C6908-0C3A-4DF5-8AD5-7B0A8087E92F}" destId="{816C81B1-2E34-4713-9FB1-620AB4050F6D}" srcOrd="0" destOrd="0" presId="urn:microsoft.com/office/officeart/2005/8/layout/process2"/>
    <dgm:cxn modelId="{A6200871-57CE-4031-B3BD-2F682BF7B8AC}" type="presParOf" srcId="{5952DAF3-D01C-424E-A51A-C1E29094FF65}" destId="{230EB8C4-94ED-4BF5-BE45-8BEB436D4E86}"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C21AF8-CE6B-4A82-99CA-0221951A729E}">
      <dsp:nvSpPr>
        <dsp:cNvPr id="0" name=""/>
        <dsp:cNvSpPr/>
      </dsp:nvSpPr>
      <dsp:spPr>
        <a:xfrm>
          <a:off x="0" y="0"/>
          <a:ext cx="4993430" cy="1047750"/>
        </a:xfrm>
        <a:prstGeom prst="roundRect">
          <a:avLst>
            <a:gd name="adj" fmla="val 10000"/>
          </a:avLst>
        </a:prstGeom>
        <a:solidFill>
          <a:schemeClr val="tx1"/>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t>Revenue Requirements</a:t>
          </a:r>
        </a:p>
      </dsp:txBody>
      <dsp:txXfrm>
        <a:off x="30688" y="30688"/>
        <a:ext cx="4932054" cy="986374"/>
      </dsp:txXfrm>
    </dsp:sp>
    <dsp:sp modelId="{11E3DA3B-4A10-46F9-B826-87476F210CD9}">
      <dsp:nvSpPr>
        <dsp:cNvPr id="0" name=""/>
        <dsp:cNvSpPr/>
      </dsp:nvSpPr>
      <dsp:spPr>
        <a:xfrm rot="5400000">
          <a:off x="2300262" y="1073943"/>
          <a:ext cx="392906" cy="471487"/>
        </a:xfrm>
        <a:prstGeom prst="rightArrow">
          <a:avLst>
            <a:gd name="adj1" fmla="val 60000"/>
            <a:gd name="adj2" fmla="val 50000"/>
          </a:avLst>
        </a:prstGeom>
        <a:solidFill>
          <a:schemeClr val="tx1">
            <a:lumMod val="50000"/>
            <a:lumOff val="5000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5400000">
        <a:off x="2355269" y="1113233"/>
        <a:ext cx="282893" cy="275034"/>
      </dsp:txXfrm>
    </dsp:sp>
    <dsp:sp modelId="{5DC52377-DB52-4A28-8CB6-0A531F322491}">
      <dsp:nvSpPr>
        <dsp:cNvPr id="0" name=""/>
        <dsp:cNvSpPr/>
      </dsp:nvSpPr>
      <dsp:spPr>
        <a:xfrm>
          <a:off x="74530" y="1571625"/>
          <a:ext cx="4844369" cy="1047750"/>
        </a:xfrm>
        <a:prstGeom prst="roundRect">
          <a:avLst>
            <a:gd name="adj" fmla="val 10000"/>
          </a:avLst>
        </a:prstGeom>
        <a:solidFill>
          <a:schemeClr val="tx1"/>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bg1">
                  <a:lumMod val="65000"/>
                </a:schemeClr>
              </a:solidFill>
            </a:rPr>
            <a:t>Cost-of-Service</a:t>
          </a:r>
          <a:r>
            <a:rPr lang="en-US" sz="2600" b="1" kern="1200" dirty="0">
              <a:solidFill>
                <a:schemeClr val="bg1"/>
              </a:solidFill>
            </a:rPr>
            <a:t>*</a:t>
          </a:r>
        </a:p>
      </dsp:txBody>
      <dsp:txXfrm>
        <a:off x="105218" y="1602313"/>
        <a:ext cx="4782993" cy="986374"/>
      </dsp:txXfrm>
    </dsp:sp>
    <dsp:sp modelId="{459C6908-0C3A-4DF5-8AD5-7B0A8087E92F}">
      <dsp:nvSpPr>
        <dsp:cNvPr id="0" name=""/>
        <dsp:cNvSpPr/>
      </dsp:nvSpPr>
      <dsp:spPr>
        <a:xfrm rot="5400000">
          <a:off x="2300262" y="2645568"/>
          <a:ext cx="392906" cy="471487"/>
        </a:xfrm>
        <a:prstGeom prst="rightArrow">
          <a:avLst>
            <a:gd name="adj1" fmla="val 60000"/>
            <a:gd name="adj2" fmla="val 50000"/>
          </a:avLst>
        </a:prstGeom>
        <a:solidFill>
          <a:schemeClr val="tx1">
            <a:lumMod val="50000"/>
            <a:lumOff val="50000"/>
          </a:schemeClr>
        </a:soli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rot="-5400000">
        <a:off x="2355269" y="2684858"/>
        <a:ext cx="282893" cy="275034"/>
      </dsp:txXfrm>
    </dsp:sp>
    <dsp:sp modelId="{230EB8C4-94ED-4BF5-BE45-8BEB436D4E86}">
      <dsp:nvSpPr>
        <dsp:cNvPr id="0" name=""/>
        <dsp:cNvSpPr/>
      </dsp:nvSpPr>
      <dsp:spPr>
        <a:xfrm>
          <a:off x="149061" y="3143250"/>
          <a:ext cx="4695308" cy="1047750"/>
        </a:xfrm>
        <a:prstGeom prst="roundRect">
          <a:avLst>
            <a:gd name="adj" fmla="val 10000"/>
          </a:avLst>
        </a:prstGeom>
        <a:solidFill>
          <a:schemeClr val="tx1"/>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bg1">
                  <a:lumMod val="65000"/>
                </a:schemeClr>
              </a:solidFill>
            </a:rPr>
            <a:t>Rate Design</a:t>
          </a:r>
          <a:r>
            <a:rPr lang="en-US" sz="2600" b="1" kern="1200" dirty="0">
              <a:solidFill>
                <a:schemeClr val="bg1"/>
              </a:solidFill>
            </a:rPr>
            <a:t>*</a:t>
          </a:r>
        </a:p>
      </dsp:txBody>
      <dsp:txXfrm>
        <a:off x="179749" y="3173938"/>
        <a:ext cx="4633932" cy="9863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876A3F-4FE3-4D4F-B92F-163183850746}"/>
              </a:ext>
            </a:extLst>
          </p:cNvPr>
          <p:cNvSpPr>
            <a:spLocks noGrp="1"/>
          </p:cNvSpPr>
          <p:nvPr>
            <p:ph type="hdr" sz="quarter"/>
          </p:nvPr>
        </p:nvSpPr>
        <p:spPr>
          <a:xfrm>
            <a:off x="198589" y="235529"/>
            <a:ext cx="3077739" cy="471054"/>
          </a:xfrm>
          <a:prstGeom prst="rect">
            <a:avLst/>
          </a:prstGeom>
        </p:spPr>
        <p:txBody>
          <a:bodyPr vert="horz" lIns="94197" tIns="47099" rIns="94197" bIns="47099" rtlCol="0"/>
          <a:lstStyle>
            <a:lvl1pPr algn="l">
              <a:defRPr sz="1300"/>
            </a:lvl1pPr>
          </a:lstStyle>
          <a:p>
            <a:r>
              <a:rPr lang="en-US"/>
              <a:t>2024 Sewer Rate Study</a:t>
            </a:r>
            <a:endParaRPr lang="en-US" dirty="0"/>
          </a:p>
        </p:txBody>
      </p:sp>
      <p:sp>
        <p:nvSpPr>
          <p:cNvPr id="3" name="Date Placeholder 2">
            <a:extLst>
              <a:ext uri="{FF2B5EF4-FFF2-40B4-BE49-F238E27FC236}">
                <a16:creationId xmlns:a16="http://schemas.microsoft.com/office/drawing/2014/main" id="{894516C7-1FF3-F44B-93B1-24B9AA324A7A}"/>
              </a:ext>
            </a:extLst>
          </p:cNvPr>
          <p:cNvSpPr>
            <a:spLocks noGrp="1"/>
          </p:cNvSpPr>
          <p:nvPr>
            <p:ph type="dt" sz="quarter" idx="1"/>
          </p:nvPr>
        </p:nvSpPr>
        <p:spPr>
          <a:xfrm>
            <a:off x="3826151" y="224215"/>
            <a:ext cx="3077739" cy="471054"/>
          </a:xfrm>
          <a:prstGeom prst="rect">
            <a:avLst/>
          </a:prstGeom>
        </p:spPr>
        <p:txBody>
          <a:bodyPr vert="horz" lIns="94197" tIns="47099" rIns="94197" bIns="47099" rtlCol="0"/>
          <a:lstStyle>
            <a:lvl1pPr algn="r">
              <a:defRPr sz="1300"/>
            </a:lvl1pPr>
          </a:lstStyle>
          <a:p>
            <a:endParaRPr lang="en-US" dirty="0"/>
          </a:p>
        </p:txBody>
      </p:sp>
      <p:sp>
        <p:nvSpPr>
          <p:cNvPr id="4" name="Footer Placeholder 3">
            <a:extLst>
              <a:ext uri="{FF2B5EF4-FFF2-40B4-BE49-F238E27FC236}">
                <a16:creationId xmlns:a16="http://schemas.microsoft.com/office/drawing/2014/main" id="{EDC6268A-8AA9-4C40-BEFB-029DF3E81138}"/>
              </a:ext>
            </a:extLst>
          </p:cNvPr>
          <p:cNvSpPr>
            <a:spLocks noGrp="1"/>
          </p:cNvSpPr>
          <p:nvPr>
            <p:ph type="ftr" sz="quarter" idx="2"/>
          </p:nvPr>
        </p:nvSpPr>
        <p:spPr>
          <a:xfrm>
            <a:off x="198589" y="8704975"/>
            <a:ext cx="3077739" cy="471053"/>
          </a:xfrm>
          <a:prstGeom prst="rect">
            <a:avLst/>
          </a:prstGeom>
        </p:spPr>
        <p:txBody>
          <a:bodyPr vert="horz" lIns="94197" tIns="47099" rIns="94197" bIns="47099" rtlCol="0" anchor="b"/>
          <a:lstStyle>
            <a:lvl1pPr algn="l">
              <a:defRPr sz="1300"/>
            </a:lvl1pPr>
          </a:lstStyle>
          <a:p>
            <a:r>
              <a:rPr lang="en-US"/>
              <a:t>Board  Presentation</a:t>
            </a:r>
            <a:endParaRPr lang="en-US" dirty="0"/>
          </a:p>
        </p:txBody>
      </p:sp>
      <p:sp>
        <p:nvSpPr>
          <p:cNvPr id="5" name="Slide Number Placeholder 4">
            <a:extLst>
              <a:ext uri="{FF2B5EF4-FFF2-40B4-BE49-F238E27FC236}">
                <a16:creationId xmlns:a16="http://schemas.microsoft.com/office/drawing/2014/main" id="{08E928AC-AE76-324A-BA05-D16BF60C79E1}"/>
              </a:ext>
            </a:extLst>
          </p:cNvPr>
          <p:cNvSpPr>
            <a:spLocks noGrp="1"/>
          </p:cNvSpPr>
          <p:nvPr>
            <p:ph type="sldNum" sz="quarter" idx="3"/>
          </p:nvPr>
        </p:nvSpPr>
        <p:spPr>
          <a:xfrm>
            <a:off x="3826151" y="8704975"/>
            <a:ext cx="3077739" cy="471053"/>
          </a:xfrm>
          <a:prstGeom prst="rect">
            <a:avLst/>
          </a:prstGeom>
        </p:spPr>
        <p:txBody>
          <a:bodyPr vert="horz" lIns="94197" tIns="47099" rIns="94197" bIns="47099" rtlCol="0" anchor="b"/>
          <a:lstStyle>
            <a:lvl1pPr algn="r">
              <a:defRPr sz="1300"/>
            </a:lvl1pPr>
          </a:lstStyle>
          <a:p>
            <a:fld id="{AE62C3C4-9460-4343-9283-24A378E2714B}" type="slidenum">
              <a:rPr lang="en-US" smtClean="0"/>
              <a:t>‹#›</a:t>
            </a:fld>
            <a:endParaRPr lang="en-US" dirty="0"/>
          </a:p>
        </p:txBody>
      </p:sp>
    </p:spTree>
    <p:extLst>
      <p:ext uri="{BB962C8B-B14F-4D97-AF65-F5344CB8AC3E}">
        <p14:creationId xmlns:p14="http://schemas.microsoft.com/office/powerpoint/2010/main" val="419054897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197" tIns="47099" rIns="94197" bIns="47099" rtlCol="0"/>
          <a:lstStyle>
            <a:lvl1pPr algn="l">
              <a:defRPr sz="1300"/>
            </a:lvl1pPr>
          </a:lstStyle>
          <a:p>
            <a:r>
              <a:rPr lang="en-US"/>
              <a:t>2024 Sewer Rate Study</a:t>
            </a:r>
            <a:endParaRPr lang="en-GB" dirty="0"/>
          </a:p>
        </p:txBody>
      </p:sp>
      <p:sp>
        <p:nvSpPr>
          <p:cNvPr id="3" name="Date Placeholder 2"/>
          <p:cNvSpPr>
            <a:spLocks noGrp="1"/>
          </p:cNvSpPr>
          <p:nvPr>
            <p:ph type="dt" idx="1"/>
          </p:nvPr>
        </p:nvSpPr>
        <p:spPr>
          <a:xfrm>
            <a:off x="4023092" y="0"/>
            <a:ext cx="3077739" cy="471054"/>
          </a:xfrm>
          <a:prstGeom prst="rect">
            <a:avLst/>
          </a:prstGeom>
        </p:spPr>
        <p:txBody>
          <a:bodyPr vert="horz" lIns="94197" tIns="47099" rIns="94197" bIns="47099" rtlCol="0"/>
          <a:lstStyle>
            <a:lvl1pPr algn="r">
              <a:defRPr sz="1300"/>
            </a:lvl1pPr>
          </a:lstStyle>
          <a:p>
            <a:endParaRPr lang="en-GB"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197" tIns="47099" rIns="94197" bIns="47099" rtlCol="0" anchor="ctr"/>
          <a:lstStyle/>
          <a:p>
            <a:endParaRPr lang="en-GB" dirty="0"/>
          </a:p>
        </p:txBody>
      </p:sp>
      <p:sp>
        <p:nvSpPr>
          <p:cNvPr id="5" name="Notes Placeholder 4"/>
          <p:cNvSpPr>
            <a:spLocks noGrp="1"/>
          </p:cNvSpPr>
          <p:nvPr>
            <p:ph type="body" sz="quarter" idx="3"/>
          </p:nvPr>
        </p:nvSpPr>
        <p:spPr>
          <a:xfrm>
            <a:off x="710248" y="4518205"/>
            <a:ext cx="5681980" cy="3696713"/>
          </a:xfrm>
          <a:prstGeom prst="rect">
            <a:avLst/>
          </a:prstGeom>
        </p:spPr>
        <p:txBody>
          <a:bodyPr vert="horz" lIns="94197" tIns="47099" rIns="94197" bIns="4709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197" tIns="47099" rIns="94197" bIns="47099" rtlCol="0" anchor="b"/>
          <a:lstStyle>
            <a:lvl1pPr algn="l">
              <a:defRPr sz="1300"/>
            </a:lvl1pPr>
          </a:lstStyle>
          <a:p>
            <a:r>
              <a:rPr lang="en-GB"/>
              <a:t>Board  Presentation</a:t>
            </a:r>
            <a:endParaRPr lang="en-GB"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197" tIns="47099" rIns="94197" bIns="47099" rtlCol="0" anchor="b"/>
          <a:lstStyle>
            <a:lvl1pPr algn="r">
              <a:defRPr sz="1300"/>
            </a:lvl1pPr>
          </a:lstStyle>
          <a:p>
            <a:fld id="{F6DE8F2A-B3D4-43F2-B39B-CD77F64A1950}" type="slidenum">
              <a:rPr lang="en-GB" smtClean="0"/>
              <a:t>‹#›</a:t>
            </a:fld>
            <a:endParaRPr lang="en-GB" dirty="0"/>
          </a:p>
        </p:txBody>
      </p:sp>
    </p:spTree>
    <p:extLst>
      <p:ext uri="{BB962C8B-B14F-4D97-AF65-F5344CB8AC3E}">
        <p14:creationId xmlns:p14="http://schemas.microsoft.com/office/powerpoint/2010/main" val="44617796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year is deadline</a:t>
            </a:r>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GB"/>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4</a:t>
            </a:fld>
            <a:endParaRPr lang="en-GB" dirty="0"/>
          </a:p>
        </p:txBody>
      </p:sp>
    </p:spTree>
    <p:extLst>
      <p:ext uri="{BB962C8B-B14F-4D97-AF65-F5344CB8AC3E}">
        <p14:creationId xmlns:p14="http://schemas.microsoft.com/office/powerpoint/2010/main" val="570302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GB"/>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6</a:t>
            </a:fld>
            <a:endParaRPr lang="en-GB" dirty="0"/>
          </a:p>
        </p:txBody>
      </p:sp>
    </p:spTree>
    <p:extLst>
      <p:ext uri="{BB962C8B-B14F-4D97-AF65-F5344CB8AC3E}">
        <p14:creationId xmlns:p14="http://schemas.microsoft.com/office/powerpoint/2010/main" val="3265798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Arial" panose="020B0604020202020204" pitchFamily="34" charset="0"/>
            </a:endParaRPr>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GB"/>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7</a:t>
            </a:fld>
            <a:endParaRPr lang="en-GB" dirty="0"/>
          </a:p>
        </p:txBody>
      </p:sp>
    </p:spTree>
    <p:extLst>
      <p:ext uri="{BB962C8B-B14F-4D97-AF65-F5344CB8AC3E}">
        <p14:creationId xmlns:p14="http://schemas.microsoft.com/office/powerpoint/2010/main" val="460777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US"/>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8</a:t>
            </a:fld>
            <a:endParaRPr lang="en-GB" dirty="0"/>
          </a:p>
        </p:txBody>
      </p:sp>
    </p:spTree>
    <p:extLst>
      <p:ext uri="{BB962C8B-B14F-4D97-AF65-F5344CB8AC3E}">
        <p14:creationId xmlns:p14="http://schemas.microsoft.com/office/powerpoint/2010/main" val="1565989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GB"/>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9</a:t>
            </a:fld>
            <a:endParaRPr lang="en-GB" dirty="0"/>
          </a:p>
        </p:txBody>
      </p:sp>
    </p:spTree>
    <p:extLst>
      <p:ext uri="{BB962C8B-B14F-4D97-AF65-F5344CB8AC3E}">
        <p14:creationId xmlns:p14="http://schemas.microsoft.com/office/powerpoint/2010/main" val="4288186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a:t>
            </a:r>
            <a:endParaRPr lang="en-US" sz="1800" dirty="0">
              <a:effectLst/>
              <a:latin typeface="Arial" panose="020B0604020202020204" pitchFamily="34" charset="0"/>
            </a:endParaRPr>
          </a:p>
          <a:p>
            <a:endParaRPr lang="en-US" dirty="0"/>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GB"/>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10</a:t>
            </a:fld>
            <a:endParaRPr lang="en-GB" dirty="0"/>
          </a:p>
        </p:txBody>
      </p:sp>
    </p:spTree>
    <p:extLst>
      <p:ext uri="{BB962C8B-B14F-4D97-AF65-F5344CB8AC3E}">
        <p14:creationId xmlns:p14="http://schemas.microsoft.com/office/powerpoint/2010/main" val="390534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2024 Sewer Rate Study</a:t>
            </a:r>
            <a:endParaRPr lang="en-GB" dirty="0"/>
          </a:p>
        </p:txBody>
      </p:sp>
      <p:sp>
        <p:nvSpPr>
          <p:cNvPr id="5" name="Date Placeholder 4"/>
          <p:cNvSpPr>
            <a:spLocks noGrp="1"/>
          </p:cNvSpPr>
          <p:nvPr>
            <p:ph type="dt" idx="1"/>
          </p:nvPr>
        </p:nvSpPr>
        <p:spPr/>
        <p:txBody>
          <a:bodyPr/>
          <a:lstStyle/>
          <a:p>
            <a:endParaRPr lang="en-GB" dirty="0"/>
          </a:p>
        </p:txBody>
      </p:sp>
      <p:sp>
        <p:nvSpPr>
          <p:cNvPr id="6" name="Footer Placeholder 5"/>
          <p:cNvSpPr>
            <a:spLocks noGrp="1"/>
          </p:cNvSpPr>
          <p:nvPr>
            <p:ph type="ftr" sz="quarter" idx="4"/>
          </p:nvPr>
        </p:nvSpPr>
        <p:spPr/>
        <p:txBody>
          <a:bodyPr/>
          <a:lstStyle/>
          <a:p>
            <a:r>
              <a:rPr lang="en-US"/>
              <a:t>Board  Presentation</a:t>
            </a:r>
            <a:endParaRPr lang="en-GB" dirty="0"/>
          </a:p>
        </p:txBody>
      </p:sp>
      <p:sp>
        <p:nvSpPr>
          <p:cNvPr id="7" name="Slide Number Placeholder 6"/>
          <p:cNvSpPr>
            <a:spLocks noGrp="1"/>
          </p:cNvSpPr>
          <p:nvPr>
            <p:ph type="sldNum" sz="quarter" idx="5"/>
          </p:nvPr>
        </p:nvSpPr>
        <p:spPr/>
        <p:txBody>
          <a:bodyPr/>
          <a:lstStyle/>
          <a:p>
            <a:fld id="{F6DE8F2A-B3D4-43F2-B39B-CD77F64A1950}" type="slidenum">
              <a:rPr lang="en-GB" smtClean="0"/>
              <a:t>11</a:t>
            </a:fld>
            <a:endParaRPr lang="en-GB" dirty="0"/>
          </a:p>
        </p:txBody>
      </p:sp>
    </p:spTree>
    <p:extLst>
      <p:ext uri="{BB962C8B-B14F-4D97-AF65-F5344CB8AC3E}">
        <p14:creationId xmlns:p14="http://schemas.microsoft.com/office/powerpoint/2010/main" val="2799353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2024 Water and Wastewater Rate Study</a:t>
            </a:r>
            <a:endParaRPr lang="en-GB" dirty="0"/>
          </a:p>
        </p:txBody>
      </p:sp>
      <p:sp>
        <p:nvSpPr>
          <p:cNvPr id="5" name="Date Placeholder 4"/>
          <p:cNvSpPr>
            <a:spLocks noGrp="1"/>
          </p:cNvSpPr>
          <p:nvPr>
            <p:ph type="dt" idx="11"/>
          </p:nvPr>
        </p:nvSpPr>
        <p:spPr/>
        <p:txBody>
          <a:bodyPr/>
          <a:lstStyle/>
          <a:p>
            <a:endParaRPr lang="en-GB" dirty="0"/>
          </a:p>
        </p:txBody>
      </p:sp>
      <p:sp>
        <p:nvSpPr>
          <p:cNvPr id="6" name="Footer Placeholder 5"/>
          <p:cNvSpPr>
            <a:spLocks noGrp="1"/>
          </p:cNvSpPr>
          <p:nvPr>
            <p:ph type="ftr" sz="quarter" idx="12"/>
          </p:nvPr>
        </p:nvSpPr>
        <p:spPr/>
        <p:txBody>
          <a:bodyPr/>
          <a:lstStyle/>
          <a:p>
            <a:r>
              <a:rPr lang="en-GB"/>
              <a:t>Board  Presentation</a:t>
            </a:r>
            <a:endParaRPr lang="en-GB" dirty="0"/>
          </a:p>
        </p:txBody>
      </p:sp>
      <p:sp>
        <p:nvSpPr>
          <p:cNvPr id="7" name="Slide Number Placeholder 6"/>
          <p:cNvSpPr>
            <a:spLocks noGrp="1"/>
          </p:cNvSpPr>
          <p:nvPr>
            <p:ph type="sldNum" sz="quarter" idx="13"/>
          </p:nvPr>
        </p:nvSpPr>
        <p:spPr/>
        <p:txBody>
          <a:bodyPr/>
          <a:lstStyle/>
          <a:p>
            <a:fld id="{F6DE8F2A-B3D4-43F2-B39B-CD77F64A1950}" type="slidenum">
              <a:rPr lang="en-GB" smtClean="0"/>
              <a:t>14</a:t>
            </a:fld>
            <a:endParaRPr lang="en-GB" dirty="0"/>
          </a:p>
        </p:txBody>
      </p:sp>
    </p:spTree>
    <p:extLst>
      <p:ext uri="{BB962C8B-B14F-4D97-AF65-F5344CB8AC3E}">
        <p14:creationId xmlns:p14="http://schemas.microsoft.com/office/powerpoint/2010/main" val="323292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36" name="Picture Placeholder 35">
            <a:extLst>
              <a:ext uri="{FF2B5EF4-FFF2-40B4-BE49-F238E27FC236}">
                <a16:creationId xmlns:a16="http://schemas.microsoft.com/office/drawing/2014/main" id="{8B934246-87B1-4444-9DCA-06622CAD5507}"/>
              </a:ext>
            </a:extLst>
          </p:cNvPr>
          <p:cNvSpPr>
            <a:spLocks noGrp="1"/>
          </p:cNvSpPr>
          <p:nvPr>
            <p:ph type="pic" sz="quarter" idx="10" hasCustomPrompt="1"/>
          </p:nvPr>
        </p:nvSpPr>
        <p:spPr>
          <a:xfrm>
            <a:off x="123992" y="124953"/>
            <a:ext cx="11944014" cy="4372387"/>
          </a:xfrm>
          <a:custGeom>
            <a:avLst/>
            <a:gdLst>
              <a:gd name="connsiteX0" fmla="*/ 0 w 11944014"/>
              <a:gd name="connsiteY0" fmla="*/ 0 h 4372387"/>
              <a:gd name="connsiteX1" fmla="*/ 11944014 w 11944014"/>
              <a:gd name="connsiteY1" fmla="*/ 0 h 4372387"/>
              <a:gd name="connsiteX2" fmla="*/ 11944014 w 11944014"/>
              <a:gd name="connsiteY2" fmla="*/ 4064314 h 4372387"/>
              <a:gd name="connsiteX3" fmla="*/ 11419539 w 11944014"/>
              <a:gd name="connsiteY3" fmla="*/ 4152711 h 4372387"/>
              <a:gd name="connsiteX4" fmla="*/ 4857299 w 11944014"/>
              <a:gd name="connsiteY4" fmla="*/ 3772522 h 4372387"/>
              <a:gd name="connsiteX5" fmla="*/ 510557 w 11944014"/>
              <a:gd name="connsiteY5" fmla="*/ 3115117 h 4372387"/>
              <a:gd name="connsiteX6" fmla="*/ 0 w 11944014"/>
              <a:gd name="connsiteY6" fmla="*/ 3085767 h 4372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44014" h="4372387">
                <a:moveTo>
                  <a:pt x="0" y="0"/>
                </a:moveTo>
                <a:lnTo>
                  <a:pt x="11944014" y="0"/>
                </a:lnTo>
                <a:lnTo>
                  <a:pt x="11944014" y="4064314"/>
                </a:lnTo>
                <a:lnTo>
                  <a:pt x="11419539" y="4152711"/>
                </a:lnTo>
                <a:cubicBezTo>
                  <a:pt x="10120431" y="4379826"/>
                  <a:pt x="8581267" y="4634432"/>
                  <a:pt x="4857299" y="3772522"/>
                </a:cubicBezTo>
                <a:cubicBezTo>
                  <a:pt x="3261016" y="3403063"/>
                  <a:pt x="1951876" y="3212078"/>
                  <a:pt x="510557" y="3115117"/>
                </a:cubicBezTo>
                <a:lnTo>
                  <a:pt x="0" y="3085767"/>
                </a:lnTo>
                <a:close/>
              </a:path>
            </a:pathLst>
          </a:custGeom>
          <a:solidFill>
            <a:schemeClr val="bg1">
              <a:lumMod val="95000"/>
            </a:schemeClr>
          </a:solidFill>
        </p:spPr>
        <p:txBody>
          <a:bodyPr vert="horz" wrap="square" lIns="91440" tIns="45720" rIns="91440" bIns="45720" rtlCol="0" anchor="ctr" anchorCtr="1">
            <a:noAutofit/>
          </a:bodyPr>
          <a:lstStyle>
            <a:lvl1pPr marL="0" indent="0">
              <a:buNone/>
              <a:defRPr lang="en-GB" sz="1800" dirty="0"/>
            </a:lvl1pPr>
          </a:lstStyle>
          <a:p>
            <a:pPr marL="228600" lvl="0" indent="-228600" algn="ctr"/>
            <a:r>
              <a:rPr lang="en-US" dirty="0"/>
              <a:t>Insert Image</a:t>
            </a:r>
            <a:endParaRPr lang="en-GB" dirty="0"/>
          </a:p>
        </p:txBody>
      </p:sp>
      <p:sp>
        <p:nvSpPr>
          <p:cNvPr id="8" name="Freeform: Shape 7">
            <a:extLst>
              <a:ext uri="{FF2B5EF4-FFF2-40B4-BE49-F238E27FC236}">
                <a16:creationId xmlns:a16="http://schemas.microsoft.com/office/drawing/2014/main" id="{1E99C6B2-05CE-48A7-8696-CEC64BE74DF5}"/>
              </a:ext>
            </a:extLst>
          </p:cNvPr>
          <p:cNvSpPr/>
          <p:nvPr userDrawn="1"/>
        </p:nvSpPr>
        <p:spPr>
          <a:xfrm>
            <a:off x="-1" y="0"/>
            <a:ext cx="12192001" cy="6858000"/>
          </a:xfrm>
          <a:custGeom>
            <a:avLst/>
            <a:gdLst>
              <a:gd name="connsiteX0" fmla="*/ 123993 w 12192001"/>
              <a:gd name="connsiteY0" fmla="*/ 123993 h 6858000"/>
              <a:gd name="connsiteX1" fmla="*/ 123993 w 12192001"/>
              <a:gd name="connsiteY1" fmla="*/ 3209760 h 6858000"/>
              <a:gd name="connsiteX2" fmla="*/ 634550 w 12192001"/>
              <a:gd name="connsiteY2" fmla="*/ 3239110 h 6858000"/>
              <a:gd name="connsiteX3" fmla="*/ 4981292 w 12192001"/>
              <a:gd name="connsiteY3" fmla="*/ 3896515 h 6858000"/>
              <a:gd name="connsiteX4" fmla="*/ 11543532 w 12192001"/>
              <a:gd name="connsiteY4" fmla="*/ 4276704 h 6858000"/>
              <a:gd name="connsiteX5" fmla="*/ 12068007 w 12192001"/>
              <a:gd name="connsiteY5" fmla="*/ 4188307 h 6858000"/>
              <a:gd name="connsiteX6" fmla="*/ 12068007 w 12192001"/>
              <a:gd name="connsiteY6" fmla="*/ 123993 h 6858000"/>
              <a:gd name="connsiteX7" fmla="*/ 0 w 12192001"/>
              <a:gd name="connsiteY7" fmla="*/ 0 h 6858000"/>
              <a:gd name="connsiteX8" fmla="*/ 12192000 w 12192001"/>
              <a:gd name="connsiteY8" fmla="*/ 0 h 6858000"/>
              <a:gd name="connsiteX9" fmla="*/ 12192000 w 12192001"/>
              <a:gd name="connsiteY9" fmla="*/ 4167393 h 6858000"/>
              <a:gd name="connsiteX10" fmla="*/ 12192001 w 12192001"/>
              <a:gd name="connsiteY10" fmla="*/ 4167393 h 6858000"/>
              <a:gd name="connsiteX11" fmla="*/ 12192001 w 12192001"/>
              <a:gd name="connsiteY11" fmla="*/ 4799849 h 6858000"/>
              <a:gd name="connsiteX12" fmla="*/ 12192001 w 12192001"/>
              <a:gd name="connsiteY12" fmla="*/ 4950491 h 6858000"/>
              <a:gd name="connsiteX13" fmla="*/ 12192001 w 12192001"/>
              <a:gd name="connsiteY13" fmla="*/ 6858000 h 6858000"/>
              <a:gd name="connsiteX14" fmla="*/ 12192000 w 12192001"/>
              <a:gd name="connsiteY14" fmla="*/ 6858000 h 6858000"/>
              <a:gd name="connsiteX15" fmla="*/ 1 w 12192001"/>
              <a:gd name="connsiteY15" fmla="*/ 6858000 h 6858000"/>
              <a:gd name="connsiteX16" fmla="*/ 0 w 12192001"/>
              <a:gd name="connsiteY1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192001" h="6858000">
                <a:moveTo>
                  <a:pt x="123993" y="123993"/>
                </a:moveTo>
                <a:lnTo>
                  <a:pt x="123993" y="3209760"/>
                </a:lnTo>
                <a:lnTo>
                  <a:pt x="634550" y="3239110"/>
                </a:lnTo>
                <a:cubicBezTo>
                  <a:pt x="2075869" y="3336071"/>
                  <a:pt x="3385009" y="3527056"/>
                  <a:pt x="4981292" y="3896515"/>
                </a:cubicBezTo>
                <a:cubicBezTo>
                  <a:pt x="8705260" y="4758425"/>
                  <a:pt x="10244424" y="4503819"/>
                  <a:pt x="11543532" y="4276704"/>
                </a:cubicBezTo>
                <a:lnTo>
                  <a:pt x="12068007" y="4188307"/>
                </a:lnTo>
                <a:lnTo>
                  <a:pt x="12068007" y="123993"/>
                </a:lnTo>
                <a:close/>
                <a:moveTo>
                  <a:pt x="0" y="0"/>
                </a:moveTo>
                <a:lnTo>
                  <a:pt x="12192000" y="0"/>
                </a:lnTo>
                <a:lnTo>
                  <a:pt x="12192000" y="4167393"/>
                </a:lnTo>
                <a:lnTo>
                  <a:pt x="12192001" y="4167393"/>
                </a:lnTo>
                <a:lnTo>
                  <a:pt x="12192001" y="4799849"/>
                </a:lnTo>
                <a:lnTo>
                  <a:pt x="12192001" y="4950491"/>
                </a:lnTo>
                <a:lnTo>
                  <a:pt x="12192001" y="6858000"/>
                </a:lnTo>
                <a:lnTo>
                  <a:pt x="12192000" y="6858000"/>
                </a:lnTo>
                <a:lnTo>
                  <a:pt x="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3" name="Subtitle 2">
            <a:extLst>
              <a:ext uri="{FF2B5EF4-FFF2-40B4-BE49-F238E27FC236}">
                <a16:creationId xmlns:a16="http://schemas.microsoft.com/office/drawing/2014/main" id="{FA174F0C-3444-43F9-9DFF-354C44272A65}"/>
              </a:ext>
            </a:extLst>
          </p:cNvPr>
          <p:cNvSpPr>
            <a:spLocks noGrp="1"/>
          </p:cNvSpPr>
          <p:nvPr>
            <p:ph type="subTitle" idx="1" hasCustomPrompt="1"/>
          </p:nvPr>
        </p:nvSpPr>
        <p:spPr>
          <a:xfrm>
            <a:off x="694871" y="5603181"/>
            <a:ext cx="9144000" cy="341632"/>
          </a:xfrm>
        </p:spPr>
        <p:txBody>
          <a:bodyPr vert="horz" lIns="91440" tIns="45720" rIns="91440" bIns="45720" rtlCol="0">
            <a:spAutoFit/>
          </a:bodyPr>
          <a:lstStyle>
            <a:lvl1pPr marL="0" indent="0">
              <a:buNone/>
              <a:defRPr lang="en-GB" sz="1800" dirty="0">
                <a:solidFill>
                  <a:schemeClr val="accent2">
                    <a:lumMod val="50000"/>
                  </a:schemeClr>
                </a:solidFill>
                <a:latin typeface="+mn-lt"/>
              </a:defRPr>
            </a:lvl1pPr>
          </a:lstStyle>
          <a:p>
            <a:pPr marL="228600" lvl="0" indent="-228600"/>
            <a:r>
              <a:rPr lang="en-US" dirty="0"/>
              <a:t>Subtitle</a:t>
            </a:r>
            <a:endParaRPr lang="en-GB" dirty="0"/>
          </a:p>
        </p:txBody>
      </p:sp>
      <p:sp>
        <p:nvSpPr>
          <p:cNvPr id="2" name="Title 1">
            <a:extLst>
              <a:ext uri="{FF2B5EF4-FFF2-40B4-BE49-F238E27FC236}">
                <a16:creationId xmlns:a16="http://schemas.microsoft.com/office/drawing/2014/main" id="{0E11612A-63A3-4175-9F77-FA03CCD38D4B}"/>
              </a:ext>
            </a:extLst>
          </p:cNvPr>
          <p:cNvSpPr>
            <a:spLocks noGrp="1"/>
          </p:cNvSpPr>
          <p:nvPr>
            <p:ph type="ctrTitle" hasCustomPrompt="1"/>
          </p:nvPr>
        </p:nvSpPr>
        <p:spPr>
          <a:xfrm>
            <a:off x="694871" y="4901450"/>
            <a:ext cx="10607040" cy="701731"/>
          </a:xfrm>
        </p:spPr>
        <p:txBody>
          <a:bodyPr vert="horz" lIns="91440" tIns="45720" rIns="91440" bIns="45720" rtlCol="0" anchor="b">
            <a:spAutoFit/>
          </a:bodyPr>
          <a:lstStyle>
            <a:lvl1pPr>
              <a:defRPr lang="en-GB" sz="4400" b="1" dirty="0">
                <a:solidFill>
                  <a:schemeClr val="tx1">
                    <a:lumMod val="75000"/>
                    <a:lumOff val="25000"/>
                  </a:schemeClr>
                </a:solidFill>
                <a:latin typeface="+mj-lt"/>
              </a:defRPr>
            </a:lvl1pPr>
          </a:lstStyle>
          <a:p>
            <a:pPr marL="0" lvl="0"/>
            <a:r>
              <a:rPr lang="en-US" dirty="0"/>
              <a:t>Title</a:t>
            </a:r>
            <a:endParaRPr lang="en-GB" dirty="0"/>
          </a:p>
        </p:txBody>
      </p:sp>
    </p:spTree>
    <p:extLst>
      <p:ext uri="{BB962C8B-B14F-4D97-AF65-F5344CB8AC3E}">
        <p14:creationId xmlns:p14="http://schemas.microsoft.com/office/powerpoint/2010/main" val="117048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B162-E699-464C-B2EE-136D517A9B8B}"/>
              </a:ext>
            </a:extLst>
          </p:cNvPr>
          <p:cNvSpPr>
            <a:spLocks noGrp="1"/>
          </p:cNvSpPr>
          <p:nvPr>
            <p:ph type="title"/>
          </p:nvPr>
        </p:nvSpPr>
        <p:spPr>
          <a:xfrm>
            <a:off x="446314" y="500215"/>
            <a:ext cx="11174186" cy="590931"/>
          </a:xfrm>
        </p:spPr>
        <p:txBody>
          <a:bodyPr vert="horz" wrap="square" lIns="91440" tIns="45720" rIns="91440" bIns="45720" rtlCol="0" anchor="ctr">
            <a:spAutoFit/>
          </a:bodyPr>
          <a:lstStyle>
            <a:lvl1pPr>
              <a:defRPr lang="en-GB" sz="3600" spc="-60" dirty="0"/>
            </a:lvl1pPr>
          </a:lstStyle>
          <a:p>
            <a:pPr lvl="0"/>
            <a:r>
              <a:rPr lang="en-US"/>
              <a:t>Click to edit Master title style</a:t>
            </a:r>
            <a:endParaRPr lang="en-GB" dirty="0"/>
          </a:p>
        </p:txBody>
      </p:sp>
      <p:sp>
        <p:nvSpPr>
          <p:cNvPr id="5" name="Picture Placeholder 4">
            <a:extLst>
              <a:ext uri="{FF2B5EF4-FFF2-40B4-BE49-F238E27FC236}">
                <a16:creationId xmlns:a16="http://schemas.microsoft.com/office/drawing/2014/main" id="{92C6531E-FB8E-4000-B873-B745C681E2F5}"/>
              </a:ext>
            </a:extLst>
          </p:cNvPr>
          <p:cNvSpPr>
            <a:spLocks noGrp="1"/>
          </p:cNvSpPr>
          <p:nvPr>
            <p:ph type="pic" sz="quarter" idx="13" hasCustomPrompt="1"/>
          </p:nvPr>
        </p:nvSpPr>
        <p:spPr>
          <a:xfrm>
            <a:off x="0" y="1248876"/>
            <a:ext cx="12192000" cy="2119313"/>
          </a:xfrm>
          <a:solidFill>
            <a:schemeClr val="bg1">
              <a:lumMod val="95000"/>
            </a:schemeClr>
          </a:solidFill>
        </p:spPr>
        <p:txBody>
          <a:bodyPr vert="horz" wrap="square" lIns="91440" tIns="45720" rIns="91440" bIns="45720" rtlCol="0" anchor="ctr" anchorCtr="1">
            <a:noAutofit/>
          </a:bodyPr>
          <a:lstStyle>
            <a:lvl1pPr marL="0" indent="0">
              <a:buNone/>
              <a:defRPr lang="en-GB" sz="1800"/>
            </a:lvl1pPr>
          </a:lstStyle>
          <a:p>
            <a:pPr marL="228600" lvl="0" indent="-228600" algn="ctr"/>
            <a:r>
              <a:rPr lang="en-US" dirty="0"/>
              <a:t>Insert Image</a:t>
            </a:r>
            <a:endParaRPr lang="en-GB" dirty="0"/>
          </a:p>
        </p:txBody>
      </p:sp>
      <p:sp>
        <p:nvSpPr>
          <p:cNvPr id="9" name="Text Placeholder 8">
            <a:extLst>
              <a:ext uri="{FF2B5EF4-FFF2-40B4-BE49-F238E27FC236}">
                <a16:creationId xmlns:a16="http://schemas.microsoft.com/office/drawing/2014/main" id="{FF7966C8-8738-4743-AE43-80F0C197B6C7}"/>
              </a:ext>
            </a:extLst>
          </p:cNvPr>
          <p:cNvSpPr>
            <a:spLocks noGrp="1"/>
          </p:cNvSpPr>
          <p:nvPr>
            <p:ph type="body" sz="quarter" idx="14"/>
          </p:nvPr>
        </p:nvSpPr>
        <p:spPr>
          <a:xfrm>
            <a:off x="735240" y="3802065"/>
            <a:ext cx="9784080" cy="334508"/>
          </a:xfrm>
        </p:spPr>
        <p:txBody>
          <a:bodyPr>
            <a:noAutofit/>
          </a:bodyPr>
          <a:lstStyle>
            <a:lvl1pPr marL="0" indent="0" algn="l">
              <a:buNone/>
              <a:defRPr sz="1600" b="1">
                <a:solidFill>
                  <a:schemeClr val="accent3"/>
                </a:solidFill>
                <a:latin typeface="+mn-lt"/>
              </a:defRPr>
            </a:lvl1pPr>
          </a:lstStyle>
          <a:p>
            <a:pPr lvl="0"/>
            <a:r>
              <a:rPr lang="en-US"/>
              <a:t>Edit Master text styles</a:t>
            </a:r>
          </a:p>
        </p:txBody>
      </p:sp>
      <p:sp>
        <p:nvSpPr>
          <p:cNvPr id="12" name="Text Placeholder 8">
            <a:extLst>
              <a:ext uri="{FF2B5EF4-FFF2-40B4-BE49-F238E27FC236}">
                <a16:creationId xmlns:a16="http://schemas.microsoft.com/office/drawing/2014/main" id="{B1885C44-356C-410C-B697-9BA0E2858222}"/>
              </a:ext>
            </a:extLst>
          </p:cNvPr>
          <p:cNvSpPr>
            <a:spLocks noGrp="1"/>
          </p:cNvSpPr>
          <p:nvPr>
            <p:ph type="body" sz="quarter" idx="17"/>
          </p:nvPr>
        </p:nvSpPr>
        <p:spPr>
          <a:xfrm>
            <a:off x="735240" y="4294303"/>
            <a:ext cx="9784080" cy="1737360"/>
          </a:xfrm>
        </p:spPr>
        <p:txBody>
          <a:bodyPr>
            <a:noAutofit/>
          </a:bodyPr>
          <a:lstStyle>
            <a:lvl1pPr marL="0" indent="0" algn="l">
              <a:buNone/>
              <a:defRPr sz="1400" b="0">
                <a:solidFill>
                  <a:schemeClr val="tx1">
                    <a:lumMod val="75000"/>
                    <a:lumOff val="25000"/>
                  </a:schemeClr>
                </a:solidFill>
                <a:latin typeface="+mn-lt"/>
              </a:defRPr>
            </a:lvl1pPr>
          </a:lstStyle>
          <a:p>
            <a:pPr lvl="0"/>
            <a:r>
              <a:rPr lang="en-US"/>
              <a:t>Edit Master text styles</a:t>
            </a:r>
          </a:p>
        </p:txBody>
      </p:sp>
    </p:spTree>
    <p:extLst>
      <p:ext uri="{BB962C8B-B14F-4D97-AF65-F5344CB8AC3E}">
        <p14:creationId xmlns:p14="http://schemas.microsoft.com/office/powerpoint/2010/main" val="1424147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 Three Sections">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2C6531E-FB8E-4000-B873-B745C681E2F5}"/>
              </a:ext>
            </a:extLst>
          </p:cNvPr>
          <p:cNvSpPr>
            <a:spLocks noGrp="1"/>
          </p:cNvSpPr>
          <p:nvPr>
            <p:ph type="pic" sz="quarter" idx="13" hasCustomPrompt="1"/>
          </p:nvPr>
        </p:nvSpPr>
        <p:spPr>
          <a:xfrm>
            <a:off x="0" y="1248876"/>
            <a:ext cx="12192000" cy="2119313"/>
          </a:xfrm>
          <a:solidFill>
            <a:schemeClr val="bg1">
              <a:lumMod val="95000"/>
            </a:schemeClr>
          </a:solidFill>
        </p:spPr>
        <p:txBody>
          <a:bodyPr vert="horz" wrap="square" lIns="91440" tIns="45720" rIns="91440" bIns="45720" rtlCol="0" anchor="ctr" anchorCtr="1">
            <a:noAutofit/>
          </a:bodyPr>
          <a:lstStyle>
            <a:lvl1pPr marL="0" indent="0">
              <a:buNone/>
              <a:defRPr lang="en-GB" sz="1800"/>
            </a:lvl1pPr>
          </a:lstStyle>
          <a:p>
            <a:pPr marL="228600" lvl="0" indent="-228600" algn="ctr"/>
            <a:r>
              <a:rPr lang="en-US" dirty="0"/>
              <a:t>Insert Image</a:t>
            </a:r>
            <a:endParaRPr lang="en-GB" dirty="0"/>
          </a:p>
        </p:txBody>
      </p:sp>
      <p:sp>
        <p:nvSpPr>
          <p:cNvPr id="9" name="Text Placeholder 8">
            <a:extLst>
              <a:ext uri="{FF2B5EF4-FFF2-40B4-BE49-F238E27FC236}">
                <a16:creationId xmlns:a16="http://schemas.microsoft.com/office/drawing/2014/main" id="{FF7966C8-8738-4743-AE43-80F0C197B6C7}"/>
              </a:ext>
            </a:extLst>
          </p:cNvPr>
          <p:cNvSpPr>
            <a:spLocks noGrp="1"/>
          </p:cNvSpPr>
          <p:nvPr>
            <p:ph type="body" sz="quarter" idx="14"/>
          </p:nvPr>
        </p:nvSpPr>
        <p:spPr>
          <a:xfrm>
            <a:off x="735240" y="3802065"/>
            <a:ext cx="2820761" cy="334508"/>
          </a:xfrm>
        </p:spPr>
        <p:txBody>
          <a:bodyPr>
            <a:noAutofit/>
          </a:bodyPr>
          <a:lstStyle>
            <a:lvl1pPr marL="0" indent="0" algn="ctr">
              <a:buNone/>
              <a:defRPr sz="1600" b="1">
                <a:solidFill>
                  <a:schemeClr val="accent6"/>
                </a:solidFill>
                <a:latin typeface="+mn-lt"/>
              </a:defRPr>
            </a:lvl1pPr>
          </a:lstStyle>
          <a:p>
            <a:pPr lvl="0"/>
            <a:r>
              <a:rPr lang="en-US"/>
              <a:t>Edit Master text styles</a:t>
            </a:r>
          </a:p>
        </p:txBody>
      </p:sp>
      <p:sp>
        <p:nvSpPr>
          <p:cNvPr id="10" name="Text Placeholder 8">
            <a:extLst>
              <a:ext uri="{FF2B5EF4-FFF2-40B4-BE49-F238E27FC236}">
                <a16:creationId xmlns:a16="http://schemas.microsoft.com/office/drawing/2014/main" id="{3F93C618-7612-42AB-B890-45E85BD492F4}"/>
              </a:ext>
            </a:extLst>
          </p:cNvPr>
          <p:cNvSpPr>
            <a:spLocks noGrp="1"/>
          </p:cNvSpPr>
          <p:nvPr>
            <p:ph type="body" sz="quarter" idx="15"/>
          </p:nvPr>
        </p:nvSpPr>
        <p:spPr>
          <a:xfrm>
            <a:off x="4623026" y="3802065"/>
            <a:ext cx="2820761" cy="334508"/>
          </a:xfrm>
        </p:spPr>
        <p:txBody>
          <a:bodyPr>
            <a:noAutofit/>
          </a:bodyPr>
          <a:lstStyle>
            <a:lvl1pPr marL="0" indent="0" algn="ctr">
              <a:buNone/>
              <a:defRPr sz="1600" b="1">
                <a:solidFill>
                  <a:schemeClr val="accent3"/>
                </a:solidFill>
                <a:latin typeface="+mn-lt"/>
              </a:defRPr>
            </a:lvl1pPr>
          </a:lstStyle>
          <a:p>
            <a:pPr lvl="0"/>
            <a:r>
              <a:rPr lang="en-US"/>
              <a:t>Edit Master text styles</a:t>
            </a:r>
          </a:p>
        </p:txBody>
      </p:sp>
      <p:sp>
        <p:nvSpPr>
          <p:cNvPr id="11" name="Text Placeholder 8">
            <a:extLst>
              <a:ext uri="{FF2B5EF4-FFF2-40B4-BE49-F238E27FC236}">
                <a16:creationId xmlns:a16="http://schemas.microsoft.com/office/drawing/2014/main" id="{08664829-F6FB-4E31-BF5C-C895ADF2BA7F}"/>
              </a:ext>
            </a:extLst>
          </p:cNvPr>
          <p:cNvSpPr>
            <a:spLocks noGrp="1"/>
          </p:cNvSpPr>
          <p:nvPr>
            <p:ph type="body" sz="quarter" idx="16"/>
          </p:nvPr>
        </p:nvSpPr>
        <p:spPr>
          <a:xfrm>
            <a:off x="8635999" y="3802065"/>
            <a:ext cx="2820761" cy="334508"/>
          </a:xfrm>
        </p:spPr>
        <p:txBody>
          <a:bodyPr>
            <a:noAutofit/>
          </a:bodyPr>
          <a:lstStyle>
            <a:lvl1pPr marL="0" indent="0" algn="ctr">
              <a:buNone/>
              <a:defRPr sz="1600" b="1">
                <a:solidFill>
                  <a:schemeClr val="accent5">
                    <a:lumMod val="75000"/>
                  </a:schemeClr>
                </a:solidFill>
                <a:latin typeface="+mn-lt"/>
              </a:defRPr>
            </a:lvl1pPr>
          </a:lstStyle>
          <a:p>
            <a:pPr lvl="0"/>
            <a:r>
              <a:rPr lang="en-US"/>
              <a:t>Edit Master text styles</a:t>
            </a:r>
          </a:p>
        </p:txBody>
      </p:sp>
      <p:sp>
        <p:nvSpPr>
          <p:cNvPr id="12" name="Text Placeholder 8">
            <a:extLst>
              <a:ext uri="{FF2B5EF4-FFF2-40B4-BE49-F238E27FC236}">
                <a16:creationId xmlns:a16="http://schemas.microsoft.com/office/drawing/2014/main" id="{B1885C44-356C-410C-B697-9BA0E2858222}"/>
              </a:ext>
            </a:extLst>
          </p:cNvPr>
          <p:cNvSpPr>
            <a:spLocks noGrp="1"/>
          </p:cNvSpPr>
          <p:nvPr>
            <p:ph type="body" sz="quarter" idx="17"/>
          </p:nvPr>
        </p:nvSpPr>
        <p:spPr>
          <a:xfrm>
            <a:off x="735240" y="4294303"/>
            <a:ext cx="2820761" cy="1496898"/>
          </a:xfrm>
        </p:spPr>
        <p:txBody>
          <a:bodyPr>
            <a:noAutofit/>
          </a:bodyPr>
          <a:lstStyle>
            <a:lvl1pPr marL="0" indent="0" algn="l">
              <a:spcAft>
                <a:spcPts val="600"/>
              </a:spcAft>
              <a:buNone/>
              <a:defRPr sz="1400" b="0">
                <a:solidFill>
                  <a:schemeClr val="tx1">
                    <a:lumMod val="75000"/>
                    <a:lumOff val="25000"/>
                  </a:schemeClr>
                </a:solidFill>
                <a:latin typeface="+mn-lt"/>
              </a:defRPr>
            </a:lvl1pPr>
          </a:lstStyle>
          <a:p>
            <a:pPr lvl="0"/>
            <a:r>
              <a:rPr lang="en-US"/>
              <a:t>Edit Master text styles</a:t>
            </a:r>
          </a:p>
        </p:txBody>
      </p:sp>
      <p:sp>
        <p:nvSpPr>
          <p:cNvPr id="13" name="Text Placeholder 8">
            <a:extLst>
              <a:ext uri="{FF2B5EF4-FFF2-40B4-BE49-F238E27FC236}">
                <a16:creationId xmlns:a16="http://schemas.microsoft.com/office/drawing/2014/main" id="{464BC696-49A6-4328-BB42-5566BAC00F80}"/>
              </a:ext>
            </a:extLst>
          </p:cNvPr>
          <p:cNvSpPr>
            <a:spLocks noGrp="1"/>
          </p:cNvSpPr>
          <p:nvPr>
            <p:ph type="body" sz="quarter" idx="18"/>
          </p:nvPr>
        </p:nvSpPr>
        <p:spPr>
          <a:xfrm>
            <a:off x="4623026" y="4294303"/>
            <a:ext cx="2820761" cy="1496898"/>
          </a:xfrm>
        </p:spPr>
        <p:txBody>
          <a:bodyPr>
            <a:noAutofit/>
          </a:bodyPr>
          <a:lstStyle>
            <a:lvl1pPr marL="0" indent="0" algn="l">
              <a:spcAft>
                <a:spcPts val="600"/>
              </a:spcAft>
              <a:buNone/>
              <a:defRPr sz="1400" b="0">
                <a:solidFill>
                  <a:schemeClr val="tx1">
                    <a:lumMod val="75000"/>
                    <a:lumOff val="25000"/>
                  </a:schemeClr>
                </a:solidFill>
                <a:latin typeface="+mn-lt"/>
              </a:defRPr>
            </a:lvl1pPr>
          </a:lstStyle>
          <a:p>
            <a:pPr lvl="0"/>
            <a:r>
              <a:rPr lang="en-US"/>
              <a:t>Edit Master text styles</a:t>
            </a:r>
          </a:p>
        </p:txBody>
      </p:sp>
      <p:sp>
        <p:nvSpPr>
          <p:cNvPr id="14" name="Text Placeholder 8">
            <a:extLst>
              <a:ext uri="{FF2B5EF4-FFF2-40B4-BE49-F238E27FC236}">
                <a16:creationId xmlns:a16="http://schemas.microsoft.com/office/drawing/2014/main" id="{7E9E558E-F7EF-4347-AD3C-FDB2A9BCF618}"/>
              </a:ext>
            </a:extLst>
          </p:cNvPr>
          <p:cNvSpPr>
            <a:spLocks noGrp="1"/>
          </p:cNvSpPr>
          <p:nvPr>
            <p:ph type="body" sz="quarter" idx="19"/>
          </p:nvPr>
        </p:nvSpPr>
        <p:spPr>
          <a:xfrm>
            <a:off x="8635999" y="4294303"/>
            <a:ext cx="2820761" cy="1496898"/>
          </a:xfrm>
        </p:spPr>
        <p:txBody>
          <a:bodyPr>
            <a:noAutofit/>
          </a:bodyPr>
          <a:lstStyle>
            <a:lvl1pPr marL="0" indent="0" algn="l">
              <a:spcAft>
                <a:spcPts val="600"/>
              </a:spcAft>
              <a:buNone/>
              <a:defRPr sz="1400" b="0">
                <a:solidFill>
                  <a:schemeClr val="tx1">
                    <a:lumMod val="75000"/>
                    <a:lumOff val="25000"/>
                  </a:schemeClr>
                </a:solidFill>
                <a:latin typeface="+mn-lt"/>
              </a:defRPr>
            </a:lvl1pPr>
          </a:lstStyle>
          <a:p>
            <a:pPr lvl="0"/>
            <a:r>
              <a:rPr lang="en-US"/>
              <a:t>Edit Master text styles</a:t>
            </a:r>
          </a:p>
        </p:txBody>
      </p:sp>
      <p:sp>
        <p:nvSpPr>
          <p:cNvPr id="3" name="Title 2">
            <a:extLst>
              <a:ext uri="{FF2B5EF4-FFF2-40B4-BE49-F238E27FC236}">
                <a16:creationId xmlns:a16="http://schemas.microsoft.com/office/drawing/2014/main" id="{B9AD2AC4-32E8-BC46-848C-BEA37118CB6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54481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lf Page Photo + Text">
    <p:spTree>
      <p:nvGrpSpPr>
        <p:cNvPr id="1" name=""/>
        <p:cNvGrpSpPr/>
        <p:nvPr/>
      </p:nvGrpSpPr>
      <p:grpSpPr>
        <a:xfrm>
          <a:off x="0" y="0"/>
          <a:ext cx="0" cy="0"/>
          <a:chOff x="0" y="0"/>
          <a:chExt cx="0" cy="0"/>
        </a:xfrm>
      </p:grpSpPr>
      <p:sp>
        <p:nvSpPr>
          <p:cNvPr id="11" name="Picture Placeholder 4">
            <a:extLst>
              <a:ext uri="{FF2B5EF4-FFF2-40B4-BE49-F238E27FC236}">
                <a16:creationId xmlns:a16="http://schemas.microsoft.com/office/drawing/2014/main" id="{679784BB-7CDD-484B-8F47-9CF1D79993F5}"/>
              </a:ext>
            </a:extLst>
          </p:cNvPr>
          <p:cNvSpPr>
            <a:spLocks noGrp="1"/>
          </p:cNvSpPr>
          <p:nvPr>
            <p:ph type="pic" sz="quarter" idx="13" hasCustomPrompt="1"/>
          </p:nvPr>
        </p:nvSpPr>
        <p:spPr>
          <a:xfrm>
            <a:off x="6299200" y="0"/>
            <a:ext cx="5892800" cy="6858000"/>
          </a:xfrm>
          <a:solidFill>
            <a:schemeClr val="bg1">
              <a:lumMod val="95000"/>
            </a:schemeClr>
          </a:solidFill>
        </p:spPr>
        <p:txBody>
          <a:bodyPr vert="horz" wrap="square" lIns="91440" tIns="45720" rIns="91440" bIns="45720" rtlCol="0" anchor="ctr" anchorCtr="1">
            <a:noAutofit/>
          </a:bodyPr>
          <a:lstStyle>
            <a:lvl1pPr marL="0" indent="0">
              <a:buNone/>
              <a:defRPr lang="en-GB" sz="1800"/>
            </a:lvl1pPr>
          </a:lstStyle>
          <a:p>
            <a:pPr marL="228600" lvl="0" indent="-228600" algn="ctr"/>
            <a:r>
              <a:rPr lang="en-US" dirty="0"/>
              <a:t>Insert Image</a:t>
            </a:r>
            <a:endParaRPr lang="en-GB" dirty="0"/>
          </a:p>
        </p:txBody>
      </p:sp>
      <p:sp>
        <p:nvSpPr>
          <p:cNvPr id="2" name="Title 1">
            <a:extLst>
              <a:ext uri="{FF2B5EF4-FFF2-40B4-BE49-F238E27FC236}">
                <a16:creationId xmlns:a16="http://schemas.microsoft.com/office/drawing/2014/main" id="{8EDEB162-E699-464C-B2EE-136D517A9B8B}"/>
              </a:ext>
            </a:extLst>
          </p:cNvPr>
          <p:cNvSpPr>
            <a:spLocks noGrp="1"/>
          </p:cNvSpPr>
          <p:nvPr>
            <p:ph type="title"/>
          </p:nvPr>
        </p:nvSpPr>
        <p:spPr>
          <a:xfrm>
            <a:off x="446314" y="493776"/>
            <a:ext cx="5170715" cy="1089529"/>
          </a:xfrm>
        </p:spPr>
        <p:txBody>
          <a:bodyPr vert="horz" wrap="square" lIns="91440" tIns="45720" rIns="91440" bIns="45720" rtlCol="0" anchor="ctr">
            <a:spAutoFit/>
          </a:bodyPr>
          <a:lstStyle>
            <a:lvl1pPr>
              <a:defRPr lang="en-GB" sz="3600" spc="-60" dirty="0"/>
            </a:lvl1pPr>
          </a:lstStyle>
          <a:p>
            <a:pPr lvl="0"/>
            <a:r>
              <a:rPr lang="en-US"/>
              <a:t>Click to edit Master title style</a:t>
            </a:r>
            <a:endParaRPr lang="en-GB" dirty="0"/>
          </a:p>
        </p:txBody>
      </p:sp>
      <p:sp>
        <p:nvSpPr>
          <p:cNvPr id="9" name="Text Placeholder 8">
            <a:extLst>
              <a:ext uri="{FF2B5EF4-FFF2-40B4-BE49-F238E27FC236}">
                <a16:creationId xmlns:a16="http://schemas.microsoft.com/office/drawing/2014/main" id="{FF7966C8-8738-4743-AE43-80F0C197B6C7}"/>
              </a:ext>
            </a:extLst>
          </p:cNvPr>
          <p:cNvSpPr>
            <a:spLocks noGrp="1"/>
          </p:cNvSpPr>
          <p:nvPr>
            <p:ph type="body" sz="quarter" idx="14"/>
          </p:nvPr>
        </p:nvSpPr>
        <p:spPr>
          <a:xfrm>
            <a:off x="571499" y="2061165"/>
            <a:ext cx="5045529" cy="334508"/>
          </a:xfrm>
        </p:spPr>
        <p:txBody>
          <a:bodyPr>
            <a:noAutofit/>
          </a:bodyPr>
          <a:lstStyle>
            <a:lvl1pPr marL="0" indent="0" algn="l">
              <a:buNone/>
              <a:defRPr sz="1600" b="1">
                <a:solidFill>
                  <a:schemeClr val="accent3"/>
                </a:solidFill>
                <a:latin typeface="+mn-lt"/>
              </a:defRPr>
            </a:lvl1pPr>
          </a:lstStyle>
          <a:p>
            <a:pPr lvl="0"/>
            <a:r>
              <a:rPr lang="en-US"/>
              <a:t>Edit Master text styles</a:t>
            </a:r>
          </a:p>
        </p:txBody>
      </p:sp>
      <p:sp>
        <p:nvSpPr>
          <p:cNvPr id="12" name="Text Placeholder 8">
            <a:extLst>
              <a:ext uri="{FF2B5EF4-FFF2-40B4-BE49-F238E27FC236}">
                <a16:creationId xmlns:a16="http://schemas.microsoft.com/office/drawing/2014/main" id="{B1885C44-356C-410C-B697-9BA0E2858222}"/>
              </a:ext>
            </a:extLst>
          </p:cNvPr>
          <p:cNvSpPr>
            <a:spLocks noGrp="1"/>
          </p:cNvSpPr>
          <p:nvPr>
            <p:ph type="body" sz="quarter" idx="17"/>
          </p:nvPr>
        </p:nvSpPr>
        <p:spPr>
          <a:xfrm>
            <a:off x="571499" y="2708227"/>
            <a:ext cx="5045529" cy="3561943"/>
          </a:xfrm>
        </p:spPr>
        <p:txBody>
          <a:bodyPr>
            <a:noAutofit/>
          </a:bodyPr>
          <a:lstStyle>
            <a:lvl1pPr marL="0" indent="0" algn="l">
              <a:buNone/>
              <a:defRPr sz="1400" b="0">
                <a:solidFill>
                  <a:schemeClr val="tx1">
                    <a:lumMod val="75000"/>
                    <a:lumOff val="25000"/>
                  </a:schemeClr>
                </a:solidFill>
                <a:latin typeface="+mn-lt"/>
              </a:defRPr>
            </a:lvl1pPr>
          </a:lstStyle>
          <a:p>
            <a:pPr lvl="0"/>
            <a:r>
              <a:rPr lang="en-US"/>
              <a:t>Edit Master text styles</a:t>
            </a:r>
          </a:p>
        </p:txBody>
      </p:sp>
      <p:sp>
        <p:nvSpPr>
          <p:cNvPr id="8" name="Rectangle 7">
            <a:extLst>
              <a:ext uri="{FF2B5EF4-FFF2-40B4-BE49-F238E27FC236}">
                <a16:creationId xmlns:a16="http://schemas.microsoft.com/office/drawing/2014/main" id="{1E6A75B6-7B4E-496F-A846-0FFBB6E1D164}"/>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0" name="Slide Number Placeholder 5">
            <a:extLst>
              <a:ext uri="{FF2B5EF4-FFF2-40B4-BE49-F238E27FC236}">
                <a16:creationId xmlns:a16="http://schemas.microsoft.com/office/drawing/2014/main" id="{7648ACB4-9C22-4636-800F-578055A5BC10}"/>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Tree>
    <p:extLst>
      <p:ext uri="{BB962C8B-B14F-4D97-AF65-F5344CB8AC3E}">
        <p14:creationId xmlns:p14="http://schemas.microsoft.com/office/powerpoint/2010/main" val="2043872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Flowchart: Document 3">
            <a:extLst>
              <a:ext uri="{FF2B5EF4-FFF2-40B4-BE49-F238E27FC236}">
                <a16:creationId xmlns:a16="http://schemas.microsoft.com/office/drawing/2014/main" id="{D5C833BC-89A8-4D28-9D63-F45F14D694BF}"/>
              </a:ext>
            </a:extLst>
          </p:cNvPr>
          <p:cNvSpPr/>
          <p:nvPr userDrawn="1"/>
        </p:nvSpPr>
        <p:spPr>
          <a:xfrm flipH="1">
            <a:off x="123987" y="124955"/>
            <a:ext cx="11953415" cy="440800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17 w 21617"/>
              <a:gd name="connsiteY0" fmla="*/ 0 h 23765"/>
              <a:gd name="connsiteX1" fmla="*/ 21617 w 21617"/>
              <a:gd name="connsiteY1" fmla="*/ 0 h 23765"/>
              <a:gd name="connsiteX2" fmla="*/ 21617 w 21617"/>
              <a:gd name="connsiteY2" fmla="*/ 17322 h 23765"/>
              <a:gd name="connsiteX3" fmla="*/ 0 w 21617"/>
              <a:gd name="connsiteY3" fmla="*/ 22875 h 23765"/>
              <a:gd name="connsiteX4" fmla="*/ 17 w 21617"/>
              <a:gd name="connsiteY4" fmla="*/ 0 h 23765"/>
              <a:gd name="connsiteX0" fmla="*/ 17 w 21617"/>
              <a:gd name="connsiteY0" fmla="*/ 0 h 24368"/>
              <a:gd name="connsiteX1" fmla="*/ 21617 w 21617"/>
              <a:gd name="connsiteY1" fmla="*/ 0 h 24368"/>
              <a:gd name="connsiteX2" fmla="*/ 21617 w 21617"/>
              <a:gd name="connsiteY2" fmla="*/ 17322 h 24368"/>
              <a:gd name="connsiteX3" fmla="*/ 0 w 21617"/>
              <a:gd name="connsiteY3" fmla="*/ 22875 h 24368"/>
              <a:gd name="connsiteX4" fmla="*/ 17 w 21617"/>
              <a:gd name="connsiteY4" fmla="*/ 0 h 24368"/>
              <a:gd name="connsiteX0" fmla="*/ 17 w 21617"/>
              <a:gd name="connsiteY0" fmla="*/ 0 h 24514"/>
              <a:gd name="connsiteX1" fmla="*/ 21617 w 21617"/>
              <a:gd name="connsiteY1" fmla="*/ 0 h 24514"/>
              <a:gd name="connsiteX2" fmla="*/ 21617 w 21617"/>
              <a:gd name="connsiteY2" fmla="*/ 17322 h 24514"/>
              <a:gd name="connsiteX3" fmla="*/ 0 w 21617"/>
              <a:gd name="connsiteY3" fmla="*/ 22875 h 24514"/>
              <a:gd name="connsiteX4" fmla="*/ 17 w 21617"/>
              <a:gd name="connsiteY4" fmla="*/ 0 h 24514"/>
              <a:gd name="connsiteX0" fmla="*/ 17 w 21617"/>
              <a:gd name="connsiteY0" fmla="*/ 0 h 24569"/>
              <a:gd name="connsiteX1" fmla="*/ 21617 w 21617"/>
              <a:gd name="connsiteY1" fmla="*/ 0 h 24569"/>
              <a:gd name="connsiteX2" fmla="*/ 21617 w 21617"/>
              <a:gd name="connsiteY2" fmla="*/ 17322 h 24569"/>
              <a:gd name="connsiteX3" fmla="*/ 0 w 21617"/>
              <a:gd name="connsiteY3" fmla="*/ 22875 h 24569"/>
              <a:gd name="connsiteX4" fmla="*/ 17 w 21617"/>
              <a:gd name="connsiteY4" fmla="*/ 0 h 24569"/>
              <a:gd name="connsiteX0" fmla="*/ 17 w 21617"/>
              <a:gd name="connsiteY0" fmla="*/ 0 h 24698"/>
              <a:gd name="connsiteX1" fmla="*/ 21617 w 21617"/>
              <a:gd name="connsiteY1" fmla="*/ 0 h 24698"/>
              <a:gd name="connsiteX2" fmla="*/ 21617 w 21617"/>
              <a:gd name="connsiteY2" fmla="*/ 17322 h 24698"/>
              <a:gd name="connsiteX3" fmla="*/ 0 w 21617"/>
              <a:gd name="connsiteY3" fmla="*/ 22875 h 24698"/>
              <a:gd name="connsiteX4" fmla="*/ 17 w 21617"/>
              <a:gd name="connsiteY4" fmla="*/ 0 h 24698"/>
              <a:gd name="connsiteX0" fmla="*/ 17 w 21617"/>
              <a:gd name="connsiteY0" fmla="*/ 0 h 24785"/>
              <a:gd name="connsiteX1" fmla="*/ 21617 w 21617"/>
              <a:gd name="connsiteY1" fmla="*/ 0 h 24785"/>
              <a:gd name="connsiteX2" fmla="*/ 21617 w 21617"/>
              <a:gd name="connsiteY2" fmla="*/ 17322 h 24785"/>
              <a:gd name="connsiteX3" fmla="*/ 0 w 21617"/>
              <a:gd name="connsiteY3" fmla="*/ 22875 h 24785"/>
              <a:gd name="connsiteX4" fmla="*/ 17 w 21617"/>
              <a:gd name="connsiteY4" fmla="*/ 0 h 24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17" h="24785">
                <a:moveTo>
                  <a:pt x="17" y="0"/>
                </a:moveTo>
                <a:lnTo>
                  <a:pt x="21617" y="0"/>
                </a:lnTo>
                <a:lnTo>
                  <a:pt x="21617" y="17322"/>
                </a:lnTo>
                <a:cubicBezTo>
                  <a:pt x="10919" y="19230"/>
                  <a:pt x="10221" y="28798"/>
                  <a:pt x="0" y="22875"/>
                </a:cubicBezTo>
                <a:cubicBezTo>
                  <a:pt x="6" y="15250"/>
                  <a:pt x="11" y="7625"/>
                  <a:pt x="1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Subtitle 2">
            <a:extLst>
              <a:ext uri="{FF2B5EF4-FFF2-40B4-BE49-F238E27FC236}">
                <a16:creationId xmlns:a16="http://schemas.microsoft.com/office/drawing/2014/main" id="{FA174F0C-3444-43F9-9DFF-354C44272A65}"/>
              </a:ext>
            </a:extLst>
          </p:cNvPr>
          <p:cNvSpPr>
            <a:spLocks noGrp="1"/>
          </p:cNvSpPr>
          <p:nvPr>
            <p:ph type="subTitle" idx="1" hasCustomPrompt="1"/>
          </p:nvPr>
        </p:nvSpPr>
        <p:spPr>
          <a:xfrm>
            <a:off x="694871" y="5603181"/>
            <a:ext cx="9144000" cy="341632"/>
          </a:xfrm>
        </p:spPr>
        <p:txBody>
          <a:bodyPr vert="horz" lIns="91440" tIns="45720" rIns="91440" bIns="45720" rtlCol="0">
            <a:spAutoFit/>
          </a:bodyPr>
          <a:lstStyle>
            <a:lvl1pPr marL="0" indent="0">
              <a:buNone/>
              <a:defRPr lang="en-GB" sz="1800" dirty="0">
                <a:solidFill>
                  <a:schemeClr val="accent2">
                    <a:lumMod val="50000"/>
                  </a:schemeClr>
                </a:solidFill>
                <a:latin typeface="+mn-lt"/>
              </a:defRPr>
            </a:lvl1pPr>
          </a:lstStyle>
          <a:p>
            <a:pPr marL="228600" lvl="0" indent="-228600"/>
            <a:r>
              <a:rPr lang="en-US" dirty="0"/>
              <a:t>Subtitle</a:t>
            </a:r>
            <a:endParaRPr lang="en-GB" dirty="0"/>
          </a:p>
        </p:txBody>
      </p:sp>
      <p:sp>
        <p:nvSpPr>
          <p:cNvPr id="2" name="Title 1">
            <a:extLst>
              <a:ext uri="{FF2B5EF4-FFF2-40B4-BE49-F238E27FC236}">
                <a16:creationId xmlns:a16="http://schemas.microsoft.com/office/drawing/2014/main" id="{0E11612A-63A3-4175-9F77-FA03CCD38D4B}"/>
              </a:ext>
            </a:extLst>
          </p:cNvPr>
          <p:cNvSpPr>
            <a:spLocks noGrp="1"/>
          </p:cNvSpPr>
          <p:nvPr>
            <p:ph type="ctrTitle" hasCustomPrompt="1"/>
          </p:nvPr>
        </p:nvSpPr>
        <p:spPr>
          <a:xfrm>
            <a:off x="694871" y="4901450"/>
            <a:ext cx="10607040" cy="701731"/>
          </a:xfrm>
        </p:spPr>
        <p:txBody>
          <a:bodyPr vert="horz" lIns="91440" tIns="45720" rIns="91440" bIns="45720" rtlCol="0" anchor="b">
            <a:spAutoFit/>
          </a:bodyPr>
          <a:lstStyle>
            <a:lvl1pPr>
              <a:defRPr lang="en-GB" sz="4400" b="1" dirty="0">
                <a:solidFill>
                  <a:schemeClr val="tx1">
                    <a:lumMod val="75000"/>
                    <a:lumOff val="25000"/>
                  </a:schemeClr>
                </a:solidFill>
                <a:latin typeface="+mj-lt"/>
              </a:defRPr>
            </a:lvl1pPr>
          </a:lstStyle>
          <a:p>
            <a:pPr marL="0" lvl="0"/>
            <a:r>
              <a:rPr lang="en-US" dirty="0"/>
              <a:t>Title</a:t>
            </a:r>
            <a:endParaRPr lang="en-GB" dirty="0"/>
          </a:p>
        </p:txBody>
      </p:sp>
    </p:spTree>
    <p:extLst>
      <p:ext uri="{BB962C8B-B14F-4D97-AF65-F5344CB8AC3E}">
        <p14:creationId xmlns:p14="http://schemas.microsoft.com/office/powerpoint/2010/main" val="35822404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Flowchart: Document 3">
            <a:extLst>
              <a:ext uri="{FF2B5EF4-FFF2-40B4-BE49-F238E27FC236}">
                <a16:creationId xmlns:a16="http://schemas.microsoft.com/office/drawing/2014/main" id="{7F75D8AF-79DE-4E2B-A15F-8EC66948BC31}"/>
              </a:ext>
            </a:extLst>
          </p:cNvPr>
          <p:cNvSpPr/>
          <p:nvPr userDrawn="1"/>
        </p:nvSpPr>
        <p:spPr>
          <a:xfrm flipH="1" flipV="1">
            <a:off x="114590" y="4581492"/>
            <a:ext cx="11962815" cy="2152681"/>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17 w 21617"/>
              <a:gd name="connsiteY0" fmla="*/ 0 h 23765"/>
              <a:gd name="connsiteX1" fmla="*/ 21617 w 21617"/>
              <a:gd name="connsiteY1" fmla="*/ 0 h 23765"/>
              <a:gd name="connsiteX2" fmla="*/ 21617 w 21617"/>
              <a:gd name="connsiteY2" fmla="*/ 17322 h 23765"/>
              <a:gd name="connsiteX3" fmla="*/ 0 w 21617"/>
              <a:gd name="connsiteY3" fmla="*/ 22875 h 23765"/>
              <a:gd name="connsiteX4" fmla="*/ 17 w 21617"/>
              <a:gd name="connsiteY4" fmla="*/ 0 h 23765"/>
              <a:gd name="connsiteX0" fmla="*/ 17 w 21617"/>
              <a:gd name="connsiteY0" fmla="*/ 0 h 24368"/>
              <a:gd name="connsiteX1" fmla="*/ 21617 w 21617"/>
              <a:gd name="connsiteY1" fmla="*/ 0 h 24368"/>
              <a:gd name="connsiteX2" fmla="*/ 21617 w 21617"/>
              <a:gd name="connsiteY2" fmla="*/ 17322 h 24368"/>
              <a:gd name="connsiteX3" fmla="*/ 0 w 21617"/>
              <a:gd name="connsiteY3" fmla="*/ 22875 h 24368"/>
              <a:gd name="connsiteX4" fmla="*/ 17 w 21617"/>
              <a:gd name="connsiteY4" fmla="*/ 0 h 24368"/>
              <a:gd name="connsiteX0" fmla="*/ 17 w 21617"/>
              <a:gd name="connsiteY0" fmla="*/ 0 h 24514"/>
              <a:gd name="connsiteX1" fmla="*/ 21617 w 21617"/>
              <a:gd name="connsiteY1" fmla="*/ 0 h 24514"/>
              <a:gd name="connsiteX2" fmla="*/ 21617 w 21617"/>
              <a:gd name="connsiteY2" fmla="*/ 17322 h 24514"/>
              <a:gd name="connsiteX3" fmla="*/ 0 w 21617"/>
              <a:gd name="connsiteY3" fmla="*/ 22875 h 24514"/>
              <a:gd name="connsiteX4" fmla="*/ 17 w 21617"/>
              <a:gd name="connsiteY4" fmla="*/ 0 h 24514"/>
              <a:gd name="connsiteX0" fmla="*/ 17 w 21617"/>
              <a:gd name="connsiteY0" fmla="*/ 0 h 24569"/>
              <a:gd name="connsiteX1" fmla="*/ 21617 w 21617"/>
              <a:gd name="connsiteY1" fmla="*/ 0 h 24569"/>
              <a:gd name="connsiteX2" fmla="*/ 21617 w 21617"/>
              <a:gd name="connsiteY2" fmla="*/ 17322 h 24569"/>
              <a:gd name="connsiteX3" fmla="*/ 0 w 21617"/>
              <a:gd name="connsiteY3" fmla="*/ 22875 h 24569"/>
              <a:gd name="connsiteX4" fmla="*/ 17 w 21617"/>
              <a:gd name="connsiteY4" fmla="*/ 0 h 24569"/>
              <a:gd name="connsiteX0" fmla="*/ 17 w 21617"/>
              <a:gd name="connsiteY0" fmla="*/ 0 h 24698"/>
              <a:gd name="connsiteX1" fmla="*/ 21617 w 21617"/>
              <a:gd name="connsiteY1" fmla="*/ 0 h 24698"/>
              <a:gd name="connsiteX2" fmla="*/ 21617 w 21617"/>
              <a:gd name="connsiteY2" fmla="*/ 17322 h 24698"/>
              <a:gd name="connsiteX3" fmla="*/ 0 w 21617"/>
              <a:gd name="connsiteY3" fmla="*/ 22875 h 24698"/>
              <a:gd name="connsiteX4" fmla="*/ 17 w 21617"/>
              <a:gd name="connsiteY4" fmla="*/ 0 h 24698"/>
              <a:gd name="connsiteX0" fmla="*/ 17 w 21617"/>
              <a:gd name="connsiteY0" fmla="*/ 0 h 24785"/>
              <a:gd name="connsiteX1" fmla="*/ 21617 w 21617"/>
              <a:gd name="connsiteY1" fmla="*/ 0 h 24785"/>
              <a:gd name="connsiteX2" fmla="*/ 21617 w 21617"/>
              <a:gd name="connsiteY2" fmla="*/ 17322 h 24785"/>
              <a:gd name="connsiteX3" fmla="*/ 0 w 21617"/>
              <a:gd name="connsiteY3" fmla="*/ 22875 h 24785"/>
              <a:gd name="connsiteX4" fmla="*/ 17 w 21617"/>
              <a:gd name="connsiteY4" fmla="*/ 0 h 24785"/>
              <a:gd name="connsiteX0" fmla="*/ 34 w 21634"/>
              <a:gd name="connsiteY0" fmla="*/ 0 h 36778"/>
              <a:gd name="connsiteX1" fmla="*/ 21634 w 21634"/>
              <a:gd name="connsiteY1" fmla="*/ 0 h 36778"/>
              <a:gd name="connsiteX2" fmla="*/ 21634 w 21634"/>
              <a:gd name="connsiteY2" fmla="*/ 17322 h 36778"/>
              <a:gd name="connsiteX3" fmla="*/ 0 w 21634"/>
              <a:gd name="connsiteY3" fmla="*/ 35787 h 36778"/>
              <a:gd name="connsiteX4" fmla="*/ 34 w 21634"/>
              <a:gd name="connsiteY4" fmla="*/ 0 h 36778"/>
              <a:gd name="connsiteX0" fmla="*/ 34 w 21634"/>
              <a:gd name="connsiteY0" fmla="*/ 0 h 41874"/>
              <a:gd name="connsiteX1" fmla="*/ 21634 w 21634"/>
              <a:gd name="connsiteY1" fmla="*/ 0 h 41874"/>
              <a:gd name="connsiteX2" fmla="*/ 21634 w 21634"/>
              <a:gd name="connsiteY2" fmla="*/ 17322 h 41874"/>
              <a:gd name="connsiteX3" fmla="*/ 0 w 21634"/>
              <a:gd name="connsiteY3" fmla="*/ 35787 h 41874"/>
              <a:gd name="connsiteX4" fmla="*/ 34 w 21634"/>
              <a:gd name="connsiteY4" fmla="*/ 0 h 41874"/>
              <a:gd name="connsiteX0" fmla="*/ 34 w 21634"/>
              <a:gd name="connsiteY0" fmla="*/ 0 h 42123"/>
              <a:gd name="connsiteX1" fmla="*/ 21634 w 21634"/>
              <a:gd name="connsiteY1" fmla="*/ 0 h 42123"/>
              <a:gd name="connsiteX2" fmla="*/ 21634 w 21634"/>
              <a:gd name="connsiteY2" fmla="*/ 17322 h 42123"/>
              <a:gd name="connsiteX3" fmla="*/ 0 w 21634"/>
              <a:gd name="connsiteY3" fmla="*/ 35787 h 42123"/>
              <a:gd name="connsiteX4" fmla="*/ 34 w 21634"/>
              <a:gd name="connsiteY4" fmla="*/ 0 h 421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34" h="42123">
                <a:moveTo>
                  <a:pt x="34" y="0"/>
                </a:moveTo>
                <a:lnTo>
                  <a:pt x="21634" y="0"/>
                </a:lnTo>
                <a:lnTo>
                  <a:pt x="21634" y="17322"/>
                </a:lnTo>
                <a:cubicBezTo>
                  <a:pt x="10970" y="21444"/>
                  <a:pt x="9198" y="56098"/>
                  <a:pt x="0" y="35787"/>
                </a:cubicBezTo>
                <a:cubicBezTo>
                  <a:pt x="6" y="28162"/>
                  <a:pt x="28" y="7625"/>
                  <a:pt x="3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C9A3716-1F35-4634-B53D-27722735B2D5}"/>
              </a:ext>
            </a:extLst>
          </p:cNvPr>
          <p:cNvSpPr>
            <a:spLocks noGrp="1"/>
          </p:cNvSpPr>
          <p:nvPr>
            <p:ph type="title" hasCustomPrompt="1"/>
          </p:nvPr>
        </p:nvSpPr>
        <p:spPr>
          <a:xfrm>
            <a:off x="696686" y="1611383"/>
            <a:ext cx="9666514" cy="746846"/>
          </a:xfrm>
        </p:spPr>
        <p:txBody>
          <a:bodyPr anchor="t">
            <a:noAutofit/>
          </a:bodyPr>
          <a:lstStyle>
            <a:lvl1pPr>
              <a:defRPr sz="4800" spc="-150">
                <a:solidFill>
                  <a:schemeClr val="tx1">
                    <a:lumMod val="75000"/>
                    <a:lumOff val="25000"/>
                  </a:schemeClr>
                </a:solidFill>
              </a:defRPr>
            </a:lvl1pPr>
          </a:lstStyle>
          <a:p>
            <a:r>
              <a:rPr lang="en-US" dirty="0"/>
              <a:t>Section Header 1</a:t>
            </a:r>
            <a:endParaRPr lang="en-GB" dirty="0"/>
          </a:p>
        </p:txBody>
      </p:sp>
      <p:sp>
        <p:nvSpPr>
          <p:cNvPr id="3" name="Text Placeholder 2">
            <a:extLst>
              <a:ext uri="{FF2B5EF4-FFF2-40B4-BE49-F238E27FC236}">
                <a16:creationId xmlns:a16="http://schemas.microsoft.com/office/drawing/2014/main" id="{F96A4796-E4C0-42FE-9F82-5D46B8789E25}"/>
              </a:ext>
            </a:extLst>
          </p:cNvPr>
          <p:cNvSpPr>
            <a:spLocks noGrp="1"/>
          </p:cNvSpPr>
          <p:nvPr>
            <p:ph type="body" idx="1" hasCustomPrompt="1"/>
          </p:nvPr>
        </p:nvSpPr>
        <p:spPr>
          <a:xfrm>
            <a:off x="696686" y="2464424"/>
            <a:ext cx="9666514" cy="221599"/>
          </a:xfrm>
        </p:spPr>
        <p:txBody>
          <a:bodyPr tIns="0" bIns="0">
            <a:spAutoFit/>
          </a:bodyPr>
          <a:lstStyle>
            <a:lvl1pPr marL="0" indent="0">
              <a:buNone/>
              <a:defRPr sz="16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spTree>
    <p:extLst>
      <p:ext uri="{BB962C8B-B14F-4D97-AF65-F5344CB8AC3E}">
        <p14:creationId xmlns:p14="http://schemas.microsoft.com/office/powerpoint/2010/main" val="2367219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bg1">
            <a:lumMod val="95000"/>
          </a:schemeClr>
        </a:solidFill>
        <a:effectLst/>
      </p:bgPr>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53B0C39E-3796-4132-81FF-5A58EAF300A5}"/>
              </a:ext>
            </a:extLst>
          </p:cNvPr>
          <p:cNvSpPr/>
          <p:nvPr userDrawn="1"/>
        </p:nvSpPr>
        <p:spPr>
          <a:xfrm>
            <a:off x="-2" y="0"/>
            <a:ext cx="12192001" cy="6858000"/>
          </a:xfrm>
          <a:prstGeom prst="frame">
            <a:avLst>
              <a:gd name="adj1" fmla="val 1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Rectangle 8">
            <a:extLst>
              <a:ext uri="{FF2B5EF4-FFF2-40B4-BE49-F238E27FC236}">
                <a16:creationId xmlns:a16="http://schemas.microsoft.com/office/drawing/2014/main" id="{C8943364-C409-4EE8-8020-9809E6B2B1AA}"/>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2" name="Slide Number Placeholder 5">
            <a:extLst>
              <a:ext uri="{FF2B5EF4-FFF2-40B4-BE49-F238E27FC236}">
                <a16:creationId xmlns:a16="http://schemas.microsoft.com/office/drawing/2014/main" id="{A67D090F-9522-445C-B984-52BE590455DC}"/>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
        <p:nvSpPr>
          <p:cNvPr id="4" name="Title 3">
            <a:extLst>
              <a:ext uri="{FF2B5EF4-FFF2-40B4-BE49-F238E27FC236}">
                <a16:creationId xmlns:a16="http://schemas.microsoft.com/office/drawing/2014/main" id="{00F7C607-177E-BC4B-9F1D-E0CD83EF0470}"/>
              </a:ext>
            </a:extLst>
          </p:cNvPr>
          <p:cNvSpPr>
            <a:spLocks noGrp="1"/>
          </p:cNvSpPr>
          <p:nvPr>
            <p:ph type="title"/>
          </p:nvPr>
        </p:nvSpPr>
        <p:spPr/>
        <p:txBody>
          <a:bodyPr/>
          <a:lstStyle/>
          <a:p>
            <a:r>
              <a:rPr lang="en-US"/>
              <a:t>Click to edit Master title style</a:t>
            </a:r>
          </a:p>
        </p:txBody>
      </p:sp>
      <p:sp>
        <p:nvSpPr>
          <p:cNvPr id="11" name="Content Placeholder 2">
            <a:extLst>
              <a:ext uri="{FF2B5EF4-FFF2-40B4-BE49-F238E27FC236}">
                <a16:creationId xmlns:a16="http://schemas.microsoft.com/office/drawing/2014/main" id="{758E3AAF-44AA-41E0-AE18-8B461598AD07}"/>
              </a:ext>
            </a:extLst>
          </p:cNvPr>
          <p:cNvSpPr>
            <a:spLocks noGrp="1"/>
          </p:cNvSpPr>
          <p:nvPr>
            <p:ph sz="half" idx="1"/>
          </p:nvPr>
        </p:nvSpPr>
        <p:spPr>
          <a:xfrm>
            <a:off x="446314" y="1825625"/>
            <a:ext cx="5306787"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a:extLst>
              <a:ext uri="{FF2B5EF4-FFF2-40B4-BE49-F238E27FC236}">
                <a16:creationId xmlns:a16="http://schemas.microsoft.com/office/drawing/2014/main" id="{FC1B8B60-5429-4EF9-93D0-2CCCF562B916}"/>
              </a:ext>
            </a:extLst>
          </p:cNvPr>
          <p:cNvSpPr>
            <a:spLocks noGrp="1"/>
          </p:cNvSpPr>
          <p:nvPr>
            <p:ph sz="half" idx="2"/>
          </p:nvPr>
        </p:nvSpPr>
        <p:spPr>
          <a:xfrm>
            <a:off x="6438900" y="1825625"/>
            <a:ext cx="5181600" cy="4351338"/>
          </a:xfrm>
        </p:spPr>
        <p:txBody>
          <a:bodyPr>
            <a:normAutofit/>
          </a:bodyPr>
          <a:lstStyle>
            <a:lvl1pPr>
              <a:defRPr sz="2000"/>
            </a:lvl1pPr>
            <a:lvl2pPr>
              <a:defRPr sz="1800"/>
            </a:lvl2pPr>
            <a:lvl3pPr>
              <a:defRPr sz="16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4700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bg1">
            <a:lumMod val="95000"/>
          </a:schemeClr>
        </a:solidFill>
        <a:effectLst/>
      </p:bgPr>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53B0C39E-3796-4132-81FF-5A58EAF300A5}"/>
              </a:ext>
            </a:extLst>
          </p:cNvPr>
          <p:cNvSpPr/>
          <p:nvPr userDrawn="1"/>
        </p:nvSpPr>
        <p:spPr>
          <a:xfrm>
            <a:off x="-2" y="0"/>
            <a:ext cx="12192001" cy="6858000"/>
          </a:xfrm>
          <a:prstGeom prst="frame">
            <a:avLst>
              <a:gd name="adj1" fmla="val 1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Rectangle 8">
            <a:extLst>
              <a:ext uri="{FF2B5EF4-FFF2-40B4-BE49-F238E27FC236}">
                <a16:creationId xmlns:a16="http://schemas.microsoft.com/office/drawing/2014/main" id="{C8943364-C409-4EE8-8020-9809E6B2B1AA}"/>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2" name="Slide Number Placeholder 5">
            <a:extLst>
              <a:ext uri="{FF2B5EF4-FFF2-40B4-BE49-F238E27FC236}">
                <a16:creationId xmlns:a16="http://schemas.microsoft.com/office/drawing/2014/main" id="{A67D090F-9522-445C-B984-52BE590455DC}"/>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
        <p:nvSpPr>
          <p:cNvPr id="4" name="Title 3">
            <a:extLst>
              <a:ext uri="{FF2B5EF4-FFF2-40B4-BE49-F238E27FC236}">
                <a16:creationId xmlns:a16="http://schemas.microsoft.com/office/drawing/2014/main" id="{00F7C607-177E-BC4B-9F1D-E0CD83EF0470}"/>
              </a:ext>
            </a:extLst>
          </p:cNvPr>
          <p:cNvSpPr>
            <a:spLocks noGrp="1"/>
          </p:cNvSpPr>
          <p:nvPr>
            <p:ph type="title"/>
          </p:nvPr>
        </p:nvSpPr>
        <p:spPr>
          <a:xfrm>
            <a:off x="839788" y="500215"/>
            <a:ext cx="3932237" cy="1557185"/>
          </a:xfrm>
        </p:spPr>
        <p:txBody>
          <a:bodyPr/>
          <a:lstStyle/>
          <a:p>
            <a:r>
              <a:rPr lang="en-US"/>
              <a:t>Click to edit Master title style</a:t>
            </a:r>
          </a:p>
        </p:txBody>
      </p:sp>
      <p:sp>
        <p:nvSpPr>
          <p:cNvPr id="15" name="Text Placeholder 3">
            <a:extLst>
              <a:ext uri="{FF2B5EF4-FFF2-40B4-BE49-F238E27FC236}">
                <a16:creationId xmlns:a16="http://schemas.microsoft.com/office/drawing/2014/main" id="{9B6692B7-0F8A-4381-96B4-5F358BFD1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6" name="Content Placeholder 2">
            <a:extLst>
              <a:ext uri="{FF2B5EF4-FFF2-40B4-BE49-F238E27FC236}">
                <a16:creationId xmlns:a16="http://schemas.microsoft.com/office/drawing/2014/main" id="{B43535EE-90E2-422C-B7AC-4D346E8D6E04}"/>
              </a:ext>
            </a:extLst>
          </p:cNvPr>
          <p:cNvSpPr>
            <a:spLocks noGrp="1"/>
          </p:cNvSpPr>
          <p:nvPr>
            <p:ph idx="1"/>
          </p:nvPr>
        </p:nvSpPr>
        <p:spPr>
          <a:xfrm>
            <a:off x="5183188" y="500215"/>
            <a:ext cx="6172200" cy="536877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6424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1">
            <a:lumMod val="95000"/>
          </a:schemeClr>
        </a:solidFill>
        <a:effectLst/>
      </p:bgPr>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53B0C39E-3796-4132-81FF-5A58EAF300A5}"/>
              </a:ext>
            </a:extLst>
          </p:cNvPr>
          <p:cNvSpPr/>
          <p:nvPr userDrawn="1"/>
        </p:nvSpPr>
        <p:spPr>
          <a:xfrm>
            <a:off x="-2" y="0"/>
            <a:ext cx="12192001" cy="6858000"/>
          </a:xfrm>
          <a:prstGeom prst="frame">
            <a:avLst>
              <a:gd name="adj1" fmla="val 1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Rectangle 8">
            <a:extLst>
              <a:ext uri="{FF2B5EF4-FFF2-40B4-BE49-F238E27FC236}">
                <a16:creationId xmlns:a16="http://schemas.microsoft.com/office/drawing/2014/main" id="{C8943364-C409-4EE8-8020-9809E6B2B1AA}"/>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12" name="Slide Number Placeholder 5">
            <a:extLst>
              <a:ext uri="{FF2B5EF4-FFF2-40B4-BE49-F238E27FC236}">
                <a16:creationId xmlns:a16="http://schemas.microsoft.com/office/drawing/2014/main" id="{A67D090F-9522-445C-B984-52BE590455DC}"/>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
        <p:nvSpPr>
          <p:cNvPr id="4" name="Title 3">
            <a:extLst>
              <a:ext uri="{FF2B5EF4-FFF2-40B4-BE49-F238E27FC236}">
                <a16:creationId xmlns:a16="http://schemas.microsoft.com/office/drawing/2014/main" id="{00F7C607-177E-BC4B-9F1D-E0CD83EF0470}"/>
              </a:ext>
            </a:extLst>
          </p:cNvPr>
          <p:cNvSpPr>
            <a:spLocks noGrp="1"/>
          </p:cNvSpPr>
          <p:nvPr>
            <p:ph type="title"/>
          </p:nvPr>
        </p:nvSpPr>
        <p:spPr>
          <a:xfrm>
            <a:off x="839788" y="500215"/>
            <a:ext cx="3932237" cy="1557185"/>
          </a:xfrm>
        </p:spPr>
        <p:txBody>
          <a:bodyPr/>
          <a:lstStyle/>
          <a:p>
            <a:r>
              <a:rPr lang="en-US"/>
              <a:t>Click to edit Master title style</a:t>
            </a:r>
          </a:p>
        </p:txBody>
      </p:sp>
      <p:sp>
        <p:nvSpPr>
          <p:cNvPr id="15" name="Text Placeholder 3">
            <a:extLst>
              <a:ext uri="{FF2B5EF4-FFF2-40B4-BE49-F238E27FC236}">
                <a16:creationId xmlns:a16="http://schemas.microsoft.com/office/drawing/2014/main" id="{9B6692B7-0F8A-4381-96B4-5F358BFD1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1" name="Picture Placeholder 2">
            <a:extLst>
              <a:ext uri="{FF2B5EF4-FFF2-40B4-BE49-F238E27FC236}">
                <a16:creationId xmlns:a16="http://schemas.microsoft.com/office/drawing/2014/main" id="{131CB29F-0BE0-476F-B57A-7638E9BFAE76}"/>
              </a:ext>
            </a:extLst>
          </p:cNvPr>
          <p:cNvSpPr>
            <a:spLocks noGrp="1"/>
          </p:cNvSpPr>
          <p:nvPr>
            <p:ph type="pic" idx="1"/>
          </p:nvPr>
        </p:nvSpPr>
        <p:spPr>
          <a:xfrm>
            <a:off x="5183188" y="500215"/>
            <a:ext cx="6172200" cy="53687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16409964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432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4E46C0F6-F728-4FF0-A7F3-F6AECCD35B33}"/>
              </a:ext>
            </a:extLst>
          </p:cNvPr>
          <p:cNvSpPr>
            <a:spLocks noGrp="1"/>
          </p:cNvSpPr>
          <p:nvPr>
            <p:ph type="pic" sz="quarter" idx="13" hasCustomPrompt="1"/>
          </p:nvPr>
        </p:nvSpPr>
        <p:spPr>
          <a:xfrm>
            <a:off x="120650" y="136525"/>
            <a:ext cx="11950700" cy="6584951"/>
          </a:xfrm>
          <a:solidFill>
            <a:schemeClr val="bg1">
              <a:lumMod val="95000"/>
            </a:schemeClr>
          </a:solidFill>
        </p:spPr>
        <p:txBody>
          <a:bodyPr vert="horz" wrap="square" lIns="91440" tIns="45720" rIns="91440" bIns="45720" rtlCol="0" anchor="ctr" anchorCtr="1">
            <a:noAutofit/>
          </a:bodyPr>
          <a:lstStyle>
            <a:lvl1pPr marL="0" indent="0">
              <a:buNone/>
              <a:defRPr lang="en-GB" sz="1800"/>
            </a:lvl1pPr>
          </a:lstStyle>
          <a:p>
            <a:pPr marL="228600" lvl="0" indent="-228600" algn="ctr"/>
            <a:r>
              <a:rPr lang="en-US" dirty="0"/>
              <a:t>Insert image</a:t>
            </a:r>
            <a:endParaRPr lang="en-GB" dirty="0"/>
          </a:p>
        </p:txBody>
      </p:sp>
      <p:sp>
        <p:nvSpPr>
          <p:cNvPr id="7" name="Text Placeholder 6">
            <a:extLst>
              <a:ext uri="{FF2B5EF4-FFF2-40B4-BE49-F238E27FC236}">
                <a16:creationId xmlns:a16="http://schemas.microsoft.com/office/drawing/2014/main" id="{E4DAD220-8CE3-4FF4-957A-1E24442C6565}"/>
              </a:ext>
            </a:extLst>
          </p:cNvPr>
          <p:cNvSpPr>
            <a:spLocks noGrp="1"/>
          </p:cNvSpPr>
          <p:nvPr>
            <p:ph type="body" sz="quarter" idx="14"/>
          </p:nvPr>
        </p:nvSpPr>
        <p:spPr>
          <a:xfrm>
            <a:off x="1587500" y="4022725"/>
            <a:ext cx="10033000" cy="1236236"/>
          </a:xfrm>
          <a:solidFill>
            <a:schemeClr val="tx1">
              <a:alpha val="68000"/>
            </a:schemeClr>
          </a:solidFill>
        </p:spPr>
        <p:txBody>
          <a:bodyPr lIns="274320" tIns="274320" rIns="274320" bIns="274320" anchor="ctr">
            <a:spAutoFit/>
          </a:bodyPr>
          <a:lstStyle>
            <a:lvl1pPr marL="0" indent="0">
              <a:lnSpc>
                <a:spcPct val="100000"/>
              </a:lnSpc>
              <a:buNone/>
              <a:defRPr sz="1800" b="0">
                <a:solidFill>
                  <a:schemeClr val="bg1"/>
                </a:solidFill>
              </a:defRPr>
            </a:lvl1pPr>
          </a:lstStyle>
          <a:p>
            <a:pPr lvl="0"/>
            <a:r>
              <a:rPr lang="en-US"/>
              <a:t>Edit Master text styles</a:t>
            </a:r>
          </a:p>
          <a:p>
            <a:pPr lvl="1"/>
            <a:r>
              <a:rPr lang="en-US"/>
              <a:t>Second level</a:t>
            </a:r>
          </a:p>
        </p:txBody>
      </p:sp>
      <p:sp>
        <p:nvSpPr>
          <p:cNvPr id="8" name="Text Placeholder 6">
            <a:extLst>
              <a:ext uri="{FF2B5EF4-FFF2-40B4-BE49-F238E27FC236}">
                <a16:creationId xmlns:a16="http://schemas.microsoft.com/office/drawing/2014/main" id="{58FDDD78-44AA-4B92-90B8-DFC56D688C50}"/>
              </a:ext>
            </a:extLst>
          </p:cNvPr>
          <p:cNvSpPr>
            <a:spLocks noGrp="1"/>
          </p:cNvSpPr>
          <p:nvPr>
            <p:ph type="body" sz="quarter" idx="15" hasCustomPrompt="1"/>
          </p:nvPr>
        </p:nvSpPr>
        <p:spPr>
          <a:xfrm>
            <a:off x="336550" y="3269342"/>
            <a:ext cx="1155366" cy="2576090"/>
          </a:xfrm>
          <a:noFill/>
        </p:spPr>
        <p:txBody>
          <a:bodyPr wrap="square" lIns="182880" tIns="182880" rIns="182880" bIns="91440">
            <a:spAutoFit/>
          </a:bodyPr>
          <a:lstStyle>
            <a:lvl1pPr marL="0" indent="0">
              <a:buNone/>
              <a:defRPr sz="16600" b="1">
                <a:solidFill>
                  <a:schemeClr val="bg1"/>
                </a:solidFill>
                <a:latin typeface="Arial" panose="020B0604020202020204" pitchFamily="34" charset="0"/>
                <a:cs typeface="Arial" panose="020B0604020202020204" pitchFamily="34" charset="0"/>
              </a:defRPr>
            </a:lvl1pPr>
          </a:lstStyle>
          <a:p>
            <a:pPr lvl="0"/>
            <a:r>
              <a:rPr lang="en-US" dirty="0"/>
              <a:t>“</a:t>
            </a:r>
          </a:p>
        </p:txBody>
      </p:sp>
      <p:sp>
        <p:nvSpPr>
          <p:cNvPr id="9" name="Frame 8">
            <a:extLst>
              <a:ext uri="{FF2B5EF4-FFF2-40B4-BE49-F238E27FC236}">
                <a16:creationId xmlns:a16="http://schemas.microsoft.com/office/drawing/2014/main" id="{0283712C-6C33-4303-985C-6493AAFAF405}"/>
              </a:ext>
            </a:extLst>
          </p:cNvPr>
          <p:cNvSpPr/>
          <p:nvPr userDrawn="1"/>
        </p:nvSpPr>
        <p:spPr>
          <a:xfrm>
            <a:off x="-2" y="0"/>
            <a:ext cx="12192001" cy="6858000"/>
          </a:xfrm>
          <a:prstGeom prst="frame">
            <a:avLst>
              <a:gd name="adj1" fmla="val 1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2" name="Title 1">
            <a:extLst>
              <a:ext uri="{FF2B5EF4-FFF2-40B4-BE49-F238E27FC236}">
                <a16:creationId xmlns:a16="http://schemas.microsoft.com/office/drawing/2014/main" id="{50E81040-AE93-4763-96F3-062F0F2D8F1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70143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with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D314F9CD-0693-4A94-A67A-F71413300A64}"/>
              </a:ext>
            </a:extLst>
          </p:cNvPr>
          <p:cNvSpPr>
            <a:spLocks noGrp="1"/>
          </p:cNvSpPr>
          <p:nvPr>
            <p:ph type="pic" sz="quarter" idx="11" hasCustomPrompt="1"/>
          </p:nvPr>
        </p:nvSpPr>
        <p:spPr>
          <a:xfrm>
            <a:off x="0" y="0"/>
            <a:ext cx="12191999" cy="3962400"/>
          </a:xfrm>
          <a:solidFill>
            <a:schemeClr val="bg1">
              <a:lumMod val="95000"/>
            </a:schemeClr>
          </a:solidFill>
        </p:spPr>
        <p:txBody>
          <a:bodyPr vert="horz" wrap="square" lIns="91440" tIns="45720" rIns="91440" bIns="45720" rtlCol="0" anchor="ctr" anchorCtr="1">
            <a:noAutofit/>
          </a:bodyPr>
          <a:lstStyle>
            <a:lvl1pPr marL="0" indent="0">
              <a:buNone/>
              <a:defRPr lang="en-GB" sz="1800" dirty="0"/>
            </a:lvl1pPr>
          </a:lstStyle>
          <a:p>
            <a:pPr marL="228600" lvl="0" indent="-228600" algn="ctr"/>
            <a:r>
              <a:rPr lang="en-US" dirty="0"/>
              <a:t>Insert Image</a:t>
            </a:r>
            <a:endParaRPr lang="en-GB" dirty="0"/>
          </a:p>
        </p:txBody>
      </p:sp>
      <p:sp>
        <p:nvSpPr>
          <p:cNvPr id="3" name="Subtitle 2">
            <a:extLst>
              <a:ext uri="{FF2B5EF4-FFF2-40B4-BE49-F238E27FC236}">
                <a16:creationId xmlns:a16="http://schemas.microsoft.com/office/drawing/2014/main" id="{FA174F0C-3444-43F9-9DFF-354C44272A65}"/>
              </a:ext>
            </a:extLst>
          </p:cNvPr>
          <p:cNvSpPr>
            <a:spLocks noGrp="1"/>
          </p:cNvSpPr>
          <p:nvPr>
            <p:ph type="subTitle" idx="1" hasCustomPrompt="1"/>
          </p:nvPr>
        </p:nvSpPr>
        <p:spPr>
          <a:xfrm>
            <a:off x="694871" y="5603181"/>
            <a:ext cx="9144000" cy="341632"/>
          </a:xfrm>
        </p:spPr>
        <p:txBody>
          <a:bodyPr vert="horz" lIns="91440" tIns="45720" rIns="91440" bIns="45720" rtlCol="0">
            <a:spAutoFit/>
          </a:bodyPr>
          <a:lstStyle>
            <a:lvl1pPr marL="0" indent="0">
              <a:buNone/>
              <a:defRPr lang="en-GB" sz="1800" dirty="0">
                <a:solidFill>
                  <a:schemeClr val="accent3"/>
                </a:solidFill>
                <a:latin typeface="+mn-lt"/>
              </a:defRPr>
            </a:lvl1pPr>
          </a:lstStyle>
          <a:p>
            <a:pPr marL="228600" lvl="0" indent="-228600"/>
            <a:r>
              <a:rPr lang="en-US" dirty="0"/>
              <a:t>Subtitle</a:t>
            </a:r>
            <a:endParaRPr lang="en-GB" dirty="0"/>
          </a:p>
        </p:txBody>
      </p:sp>
      <p:sp>
        <p:nvSpPr>
          <p:cNvPr id="2" name="Title 1">
            <a:extLst>
              <a:ext uri="{FF2B5EF4-FFF2-40B4-BE49-F238E27FC236}">
                <a16:creationId xmlns:a16="http://schemas.microsoft.com/office/drawing/2014/main" id="{0E11612A-63A3-4175-9F77-FA03CCD38D4B}"/>
              </a:ext>
            </a:extLst>
          </p:cNvPr>
          <p:cNvSpPr>
            <a:spLocks noGrp="1"/>
          </p:cNvSpPr>
          <p:nvPr>
            <p:ph type="ctrTitle" hasCustomPrompt="1"/>
          </p:nvPr>
        </p:nvSpPr>
        <p:spPr>
          <a:xfrm>
            <a:off x="694871" y="4901450"/>
            <a:ext cx="10607040" cy="701731"/>
          </a:xfrm>
        </p:spPr>
        <p:txBody>
          <a:bodyPr vert="horz" lIns="91440" tIns="45720" rIns="91440" bIns="45720" rtlCol="0" anchor="b">
            <a:spAutoFit/>
          </a:bodyPr>
          <a:lstStyle>
            <a:lvl1pPr>
              <a:defRPr lang="en-GB" sz="4400" b="1" dirty="0">
                <a:solidFill>
                  <a:schemeClr val="tx1">
                    <a:lumMod val="75000"/>
                    <a:lumOff val="25000"/>
                  </a:schemeClr>
                </a:solidFill>
                <a:latin typeface="+mj-lt"/>
              </a:defRPr>
            </a:lvl1pPr>
          </a:lstStyle>
          <a:p>
            <a:pPr marL="0" lvl="0"/>
            <a:r>
              <a:rPr lang="en-US" dirty="0"/>
              <a:t>Title</a:t>
            </a:r>
            <a:endParaRPr lang="en-GB" dirty="0"/>
          </a:p>
        </p:txBody>
      </p:sp>
      <p:sp>
        <p:nvSpPr>
          <p:cNvPr id="4" name="Rectangle 3">
            <a:extLst>
              <a:ext uri="{FF2B5EF4-FFF2-40B4-BE49-F238E27FC236}">
                <a16:creationId xmlns:a16="http://schemas.microsoft.com/office/drawing/2014/main" id="{7B386286-CEE2-E94A-BBC0-0A3723EB14DE}"/>
              </a:ext>
            </a:extLst>
          </p:cNvPr>
          <p:cNvSpPr/>
          <p:nvPr userDrawn="1"/>
        </p:nvSpPr>
        <p:spPr>
          <a:xfrm>
            <a:off x="11008895" y="6220326"/>
            <a:ext cx="866273" cy="637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539757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ank You Slide">
    <p:spTree>
      <p:nvGrpSpPr>
        <p:cNvPr id="1" name=""/>
        <p:cNvGrpSpPr/>
        <p:nvPr/>
      </p:nvGrpSpPr>
      <p:grpSpPr>
        <a:xfrm>
          <a:off x="0" y="0"/>
          <a:ext cx="0" cy="0"/>
          <a:chOff x="0" y="0"/>
          <a:chExt cx="0" cy="0"/>
        </a:xfrm>
      </p:grpSpPr>
      <p:sp>
        <p:nvSpPr>
          <p:cNvPr id="9" name="Picture Placeholder 3">
            <a:extLst>
              <a:ext uri="{FF2B5EF4-FFF2-40B4-BE49-F238E27FC236}">
                <a16:creationId xmlns:a16="http://schemas.microsoft.com/office/drawing/2014/main" id="{7C719AD2-39D2-425C-90E5-8FD2D783ADDF}"/>
              </a:ext>
            </a:extLst>
          </p:cNvPr>
          <p:cNvSpPr>
            <a:spLocks noGrp="1"/>
          </p:cNvSpPr>
          <p:nvPr>
            <p:ph type="pic" sz="quarter" idx="13" hasCustomPrompt="1"/>
          </p:nvPr>
        </p:nvSpPr>
        <p:spPr>
          <a:xfrm>
            <a:off x="0" y="0"/>
            <a:ext cx="12192000" cy="6858000"/>
          </a:xfrm>
          <a:solidFill>
            <a:schemeClr val="bg1">
              <a:lumMod val="95000"/>
            </a:schemeClr>
          </a:solidFill>
        </p:spPr>
        <p:txBody>
          <a:bodyPr vert="horz" wrap="square" lIns="91440" tIns="45720" rIns="91440" bIns="45720" rtlCol="0" anchor="ctr" anchorCtr="1">
            <a:noAutofit/>
          </a:bodyPr>
          <a:lstStyle>
            <a:lvl1pPr marL="0" indent="0">
              <a:buNone/>
              <a:defRPr lang="en-GB" sz="1800"/>
            </a:lvl1pPr>
          </a:lstStyle>
          <a:p>
            <a:pPr marL="228600" lvl="0" indent="-228600" algn="ctr"/>
            <a:r>
              <a:rPr lang="en-US" dirty="0"/>
              <a:t>Insert image</a:t>
            </a:r>
            <a:endParaRPr lang="en-GB" dirty="0"/>
          </a:p>
        </p:txBody>
      </p:sp>
      <p:sp>
        <p:nvSpPr>
          <p:cNvPr id="2" name="Title 1">
            <a:extLst>
              <a:ext uri="{FF2B5EF4-FFF2-40B4-BE49-F238E27FC236}">
                <a16:creationId xmlns:a16="http://schemas.microsoft.com/office/drawing/2014/main" id="{0E11612A-63A3-4175-9F77-FA03CCD38D4B}"/>
              </a:ext>
            </a:extLst>
          </p:cNvPr>
          <p:cNvSpPr>
            <a:spLocks noGrp="1"/>
          </p:cNvSpPr>
          <p:nvPr>
            <p:ph type="ctrTitle" hasCustomPrompt="1"/>
          </p:nvPr>
        </p:nvSpPr>
        <p:spPr>
          <a:xfrm>
            <a:off x="694871" y="4901450"/>
            <a:ext cx="4907643" cy="701731"/>
          </a:xfrm>
        </p:spPr>
        <p:txBody>
          <a:bodyPr vert="horz" wrap="square" lIns="91440" tIns="45720" rIns="91440" bIns="45720" rtlCol="0" anchor="b">
            <a:spAutoFit/>
          </a:bodyPr>
          <a:lstStyle>
            <a:lvl1pPr>
              <a:defRPr lang="en-GB" sz="4400" b="1" spc="-150" dirty="0">
                <a:solidFill>
                  <a:schemeClr val="bg1"/>
                </a:solidFill>
                <a:latin typeface="+mj-lt"/>
              </a:defRPr>
            </a:lvl1pPr>
          </a:lstStyle>
          <a:p>
            <a:pPr marL="0" lvl="0"/>
            <a:r>
              <a:rPr lang="en-US" dirty="0"/>
              <a:t>Thank You</a:t>
            </a:r>
            <a:endParaRPr lang="en-GB" dirty="0"/>
          </a:p>
        </p:txBody>
      </p:sp>
    </p:spTree>
    <p:extLst>
      <p:ext uri="{BB962C8B-B14F-4D97-AF65-F5344CB8AC3E}">
        <p14:creationId xmlns:p14="http://schemas.microsoft.com/office/powerpoint/2010/main" val="7341928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533400"/>
            <a:ext cx="10210800" cy="609600"/>
          </a:xfrm>
        </p:spPr>
        <p:txBody>
          <a:bodyPr/>
          <a:lstStyle>
            <a:lvl1pPr>
              <a:defRPr/>
            </a:lvl1pPr>
          </a:lstStyle>
          <a:p>
            <a:r>
              <a:rPr lang="en-US" dirty="0"/>
              <a:t>Slide Title</a:t>
            </a:r>
          </a:p>
        </p:txBody>
      </p:sp>
      <p:sp>
        <p:nvSpPr>
          <p:cNvPr id="5" name="Text Placeholder 4"/>
          <p:cNvSpPr>
            <a:spLocks noGrp="1"/>
          </p:cNvSpPr>
          <p:nvPr>
            <p:ph type="body" sz="quarter" idx="10" hasCustomPrompt="1"/>
          </p:nvPr>
        </p:nvSpPr>
        <p:spPr>
          <a:xfrm>
            <a:off x="914400" y="1447800"/>
            <a:ext cx="10210800" cy="4742506"/>
          </a:xfrm>
        </p:spPr>
        <p:txBody>
          <a:bodyPr wrap="square" lIns="0" tIns="0" rIns="0" bIns="0">
            <a:normAutofit/>
          </a:bodyPr>
          <a:lstStyle>
            <a:lvl1pPr marL="342900" indent="-342900">
              <a:buFont typeface="Arial" panose="020B0604020202020204" pitchFamily="34" charset="0"/>
              <a:buChar char="•"/>
              <a:defRPr sz="2100" baseline="0">
                <a:solidFill>
                  <a:srgbClr val="22222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We can’t completely avoid bullet points</a:t>
            </a:r>
          </a:p>
          <a:p>
            <a:pPr lvl="0"/>
            <a:r>
              <a:rPr lang="en-US" dirty="0"/>
              <a:t>So if we must use them, this is the layout to use</a:t>
            </a:r>
          </a:p>
          <a:p>
            <a:pPr lvl="0"/>
            <a:r>
              <a:rPr lang="en-US" dirty="0"/>
              <a:t>Keep them brief </a:t>
            </a:r>
          </a:p>
          <a:p>
            <a:pPr lvl="0"/>
            <a:r>
              <a:rPr lang="en-US" dirty="0"/>
              <a:t>We want the audience to watch/listen to you, </a:t>
            </a:r>
            <a:br>
              <a:rPr lang="en-US" dirty="0"/>
            </a:br>
            <a:r>
              <a:rPr lang="en-US" dirty="0"/>
              <a:t>not read the screen</a:t>
            </a:r>
          </a:p>
          <a:p>
            <a:pPr lvl="0"/>
            <a:endParaRPr lang="en-US" dirty="0"/>
          </a:p>
        </p:txBody>
      </p:sp>
    </p:spTree>
    <p:extLst>
      <p:ext uri="{BB962C8B-B14F-4D97-AF65-F5344CB8AC3E}">
        <p14:creationId xmlns:p14="http://schemas.microsoft.com/office/powerpoint/2010/main" val="1223829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with Image 1">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6D24BA90-E7BA-471E-AA13-3329EDCD80A2}"/>
              </a:ext>
            </a:extLst>
          </p:cNvPr>
          <p:cNvSpPr/>
          <p:nvPr userDrawn="1"/>
        </p:nvSpPr>
        <p:spPr>
          <a:xfrm flipV="1">
            <a:off x="-1" y="-3"/>
            <a:ext cx="12192001" cy="6858003"/>
          </a:xfrm>
          <a:custGeom>
            <a:avLst/>
            <a:gdLst>
              <a:gd name="connsiteX0" fmla="*/ 9171734 w 12192001"/>
              <a:gd name="connsiteY0" fmla="*/ 2269381 h 6858003"/>
              <a:gd name="connsiteX1" fmla="*/ 4981292 w 12192001"/>
              <a:gd name="connsiteY1" fmla="*/ 1670903 h 6858003"/>
              <a:gd name="connsiteX2" fmla="*/ 634550 w 12192001"/>
              <a:gd name="connsiteY2" fmla="*/ 1013497 h 6858003"/>
              <a:gd name="connsiteX3" fmla="*/ 123993 w 12192001"/>
              <a:gd name="connsiteY3" fmla="*/ 984148 h 6858003"/>
              <a:gd name="connsiteX4" fmla="*/ 123993 w 12192001"/>
              <a:gd name="connsiteY4" fmla="*/ 123993 h 6858003"/>
              <a:gd name="connsiteX5" fmla="*/ 12068007 w 12192001"/>
              <a:gd name="connsiteY5" fmla="*/ 123993 h 6858003"/>
              <a:gd name="connsiteX6" fmla="*/ 12068007 w 12192001"/>
              <a:gd name="connsiteY6" fmla="*/ 1962695 h 6858003"/>
              <a:gd name="connsiteX7" fmla="*/ 11543532 w 12192001"/>
              <a:gd name="connsiteY7" fmla="*/ 2051091 h 6858003"/>
              <a:gd name="connsiteX8" fmla="*/ 9171734 w 12192001"/>
              <a:gd name="connsiteY8" fmla="*/ 2269381 h 6858003"/>
              <a:gd name="connsiteX9" fmla="*/ 1 w 12192001"/>
              <a:gd name="connsiteY9" fmla="*/ 6858003 h 6858003"/>
              <a:gd name="connsiteX10" fmla="*/ 12192001 w 12192001"/>
              <a:gd name="connsiteY10" fmla="*/ 6858003 h 6858003"/>
              <a:gd name="connsiteX11" fmla="*/ 12192001 w 12192001"/>
              <a:gd name="connsiteY11" fmla="*/ 2724879 h 6858003"/>
              <a:gd name="connsiteX12" fmla="*/ 12192001 w 12192001"/>
              <a:gd name="connsiteY12" fmla="*/ 2477360 h 6858003"/>
              <a:gd name="connsiteX13" fmla="*/ 12192001 w 12192001"/>
              <a:gd name="connsiteY13" fmla="*/ 1941781 h 6858003"/>
              <a:gd name="connsiteX14" fmla="*/ 12192000 w 12192001"/>
              <a:gd name="connsiteY14" fmla="*/ 1941781 h 6858003"/>
              <a:gd name="connsiteX15" fmla="*/ 12192000 w 12192001"/>
              <a:gd name="connsiteY15" fmla="*/ 0 h 6858003"/>
              <a:gd name="connsiteX16" fmla="*/ 0 w 12192001"/>
              <a:gd name="connsiteY16" fmla="*/ 0 h 6858003"/>
              <a:gd name="connsiteX17" fmla="*/ 0 w 12192001"/>
              <a:gd name="connsiteY17" fmla="*/ 6858000 h 6858003"/>
              <a:gd name="connsiteX18" fmla="*/ 1 w 12192001"/>
              <a:gd name="connsiteY18" fmla="*/ 6858000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92001" h="6858003">
                <a:moveTo>
                  <a:pt x="9171734" y="2269381"/>
                </a:moveTo>
                <a:cubicBezTo>
                  <a:pt x="8159059" y="2253684"/>
                  <a:pt x="6843276" y="2101858"/>
                  <a:pt x="4981292" y="1670903"/>
                </a:cubicBezTo>
                <a:cubicBezTo>
                  <a:pt x="3385010" y="1301444"/>
                  <a:pt x="2075869" y="1110459"/>
                  <a:pt x="634550" y="1013497"/>
                </a:cubicBezTo>
                <a:lnTo>
                  <a:pt x="123993" y="984148"/>
                </a:lnTo>
                <a:lnTo>
                  <a:pt x="123993" y="123993"/>
                </a:lnTo>
                <a:lnTo>
                  <a:pt x="12068007" y="123993"/>
                </a:lnTo>
                <a:lnTo>
                  <a:pt x="12068007" y="1962695"/>
                </a:lnTo>
                <a:lnTo>
                  <a:pt x="11543532" y="2051091"/>
                </a:lnTo>
                <a:cubicBezTo>
                  <a:pt x="10893978" y="2164649"/>
                  <a:pt x="10184410" y="2285079"/>
                  <a:pt x="9171734" y="2269381"/>
                </a:cubicBezTo>
                <a:close/>
                <a:moveTo>
                  <a:pt x="1" y="6858003"/>
                </a:moveTo>
                <a:lnTo>
                  <a:pt x="12192001" y="6858003"/>
                </a:lnTo>
                <a:lnTo>
                  <a:pt x="12192001" y="2724879"/>
                </a:lnTo>
                <a:lnTo>
                  <a:pt x="12192001" y="2477360"/>
                </a:lnTo>
                <a:lnTo>
                  <a:pt x="12192001" y="1941781"/>
                </a:lnTo>
                <a:lnTo>
                  <a:pt x="12192000" y="1941781"/>
                </a:lnTo>
                <a:lnTo>
                  <a:pt x="12192000" y="0"/>
                </a:lnTo>
                <a:lnTo>
                  <a:pt x="0" y="0"/>
                </a:lnTo>
                <a:lnTo>
                  <a:pt x="0" y="6858000"/>
                </a:lnTo>
                <a:lnTo>
                  <a:pt x="1"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Picture Placeholder 10">
            <a:extLst>
              <a:ext uri="{FF2B5EF4-FFF2-40B4-BE49-F238E27FC236}">
                <a16:creationId xmlns:a16="http://schemas.microsoft.com/office/drawing/2014/main" id="{9467520A-F508-4AA5-BBCF-30AE2B312E04}"/>
              </a:ext>
            </a:extLst>
          </p:cNvPr>
          <p:cNvSpPr>
            <a:spLocks noGrp="1"/>
          </p:cNvSpPr>
          <p:nvPr>
            <p:ph type="pic" sz="quarter" idx="13" hasCustomPrompt="1"/>
          </p:nvPr>
        </p:nvSpPr>
        <p:spPr>
          <a:xfrm>
            <a:off x="123992" y="4587876"/>
            <a:ext cx="11944014" cy="2146775"/>
          </a:xfrm>
          <a:custGeom>
            <a:avLst/>
            <a:gdLst>
              <a:gd name="connsiteX0" fmla="*/ 9047741 w 11944014"/>
              <a:gd name="connsiteY0" fmla="*/ 1387 h 2146775"/>
              <a:gd name="connsiteX1" fmla="*/ 11419539 w 11944014"/>
              <a:gd name="connsiteY1" fmla="*/ 219677 h 2146775"/>
              <a:gd name="connsiteX2" fmla="*/ 11944014 w 11944014"/>
              <a:gd name="connsiteY2" fmla="*/ 308073 h 2146775"/>
              <a:gd name="connsiteX3" fmla="*/ 11944014 w 11944014"/>
              <a:gd name="connsiteY3" fmla="*/ 2146775 h 2146775"/>
              <a:gd name="connsiteX4" fmla="*/ 0 w 11944014"/>
              <a:gd name="connsiteY4" fmla="*/ 2146775 h 2146775"/>
              <a:gd name="connsiteX5" fmla="*/ 0 w 11944014"/>
              <a:gd name="connsiteY5" fmla="*/ 1286620 h 2146775"/>
              <a:gd name="connsiteX6" fmla="*/ 510557 w 11944014"/>
              <a:gd name="connsiteY6" fmla="*/ 1257271 h 2146775"/>
              <a:gd name="connsiteX7" fmla="*/ 4857299 w 11944014"/>
              <a:gd name="connsiteY7" fmla="*/ 599865 h 2146775"/>
              <a:gd name="connsiteX8" fmla="*/ 9047741 w 11944014"/>
              <a:gd name="connsiteY8" fmla="*/ 1387 h 214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44014" h="2146775">
                <a:moveTo>
                  <a:pt x="9047741" y="1387"/>
                </a:moveTo>
                <a:cubicBezTo>
                  <a:pt x="10060417" y="-14311"/>
                  <a:pt x="10769985" y="106119"/>
                  <a:pt x="11419539" y="219677"/>
                </a:cubicBezTo>
                <a:lnTo>
                  <a:pt x="11944014" y="308073"/>
                </a:lnTo>
                <a:lnTo>
                  <a:pt x="11944014" y="2146775"/>
                </a:lnTo>
                <a:lnTo>
                  <a:pt x="0" y="2146775"/>
                </a:lnTo>
                <a:lnTo>
                  <a:pt x="0" y="1286620"/>
                </a:lnTo>
                <a:lnTo>
                  <a:pt x="510557" y="1257271"/>
                </a:lnTo>
                <a:cubicBezTo>
                  <a:pt x="1951876" y="1160309"/>
                  <a:pt x="3261017" y="969324"/>
                  <a:pt x="4857299" y="599865"/>
                </a:cubicBezTo>
                <a:cubicBezTo>
                  <a:pt x="6719283" y="168910"/>
                  <a:pt x="8035066" y="17084"/>
                  <a:pt x="9047741" y="1387"/>
                </a:cubicBezTo>
                <a:close/>
              </a:path>
            </a:pathLst>
          </a:custGeom>
          <a:solidFill>
            <a:schemeClr val="bg1">
              <a:lumMod val="95000"/>
            </a:schemeClr>
          </a:solidFill>
        </p:spPr>
        <p:txBody>
          <a:bodyPr vert="horz" wrap="square" lIns="91440" tIns="45720" rIns="91440" bIns="45720" rtlCol="0" anchor="ctr" anchorCtr="1">
            <a:noAutofit/>
          </a:bodyPr>
          <a:lstStyle>
            <a:lvl1pPr marL="0" indent="0">
              <a:buNone/>
              <a:defRPr lang="en-GB" sz="1800" dirty="0"/>
            </a:lvl1pPr>
          </a:lstStyle>
          <a:p>
            <a:pPr marL="228600" lvl="0" indent="-228600" algn="ctr"/>
            <a:r>
              <a:rPr lang="en-US" dirty="0"/>
              <a:t>Insert Image</a:t>
            </a:r>
            <a:endParaRPr lang="en-GB" dirty="0"/>
          </a:p>
        </p:txBody>
      </p:sp>
      <p:sp>
        <p:nvSpPr>
          <p:cNvPr id="2" name="Title 1">
            <a:extLst>
              <a:ext uri="{FF2B5EF4-FFF2-40B4-BE49-F238E27FC236}">
                <a16:creationId xmlns:a16="http://schemas.microsoft.com/office/drawing/2014/main" id="{8C9A3716-1F35-4634-B53D-27722735B2D5}"/>
              </a:ext>
            </a:extLst>
          </p:cNvPr>
          <p:cNvSpPr>
            <a:spLocks noGrp="1"/>
          </p:cNvSpPr>
          <p:nvPr>
            <p:ph type="title" hasCustomPrompt="1"/>
          </p:nvPr>
        </p:nvSpPr>
        <p:spPr>
          <a:xfrm>
            <a:off x="696686" y="1611383"/>
            <a:ext cx="9666514" cy="746846"/>
          </a:xfrm>
        </p:spPr>
        <p:txBody>
          <a:bodyPr anchor="t">
            <a:noAutofit/>
          </a:bodyPr>
          <a:lstStyle>
            <a:lvl1pPr>
              <a:defRPr sz="4800" spc="-150">
                <a:solidFill>
                  <a:schemeClr val="tx1">
                    <a:lumMod val="75000"/>
                    <a:lumOff val="25000"/>
                  </a:schemeClr>
                </a:solidFill>
              </a:defRPr>
            </a:lvl1pPr>
          </a:lstStyle>
          <a:p>
            <a:r>
              <a:rPr lang="en-US" dirty="0"/>
              <a:t>Section Header 1</a:t>
            </a:r>
            <a:endParaRPr lang="en-GB" dirty="0"/>
          </a:p>
        </p:txBody>
      </p:sp>
      <p:sp>
        <p:nvSpPr>
          <p:cNvPr id="3" name="Text Placeholder 2">
            <a:extLst>
              <a:ext uri="{FF2B5EF4-FFF2-40B4-BE49-F238E27FC236}">
                <a16:creationId xmlns:a16="http://schemas.microsoft.com/office/drawing/2014/main" id="{F96A4796-E4C0-42FE-9F82-5D46B8789E25}"/>
              </a:ext>
            </a:extLst>
          </p:cNvPr>
          <p:cNvSpPr>
            <a:spLocks noGrp="1"/>
          </p:cNvSpPr>
          <p:nvPr>
            <p:ph type="body" idx="1" hasCustomPrompt="1"/>
          </p:nvPr>
        </p:nvSpPr>
        <p:spPr>
          <a:xfrm>
            <a:off x="696686" y="2464424"/>
            <a:ext cx="9666514" cy="221599"/>
          </a:xfrm>
        </p:spPr>
        <p:txBody>
          <a:bodyPr tIns="0" bIns="0">
            <a:spAutoFit/>
          </a:bodyPr>
          <a:lstStyle>
            <a:lvl1pPr marL="0" indent="0">
              <a:buNone/>
              <a:defRPr sz="16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sp>
        <p:nvSpPr>
          <p:cNvPr id="8" name="Rectangle 7">
            <a:extLst>
              <a:ext uri="{FF2B5EF4-FFF2-40B4-BE49-F238E27FC236}">
                <a16:creationId xmlns:a16="http://schemas.microsoft.com/office/drawing/2014/main" id="{80D3D7B7-CDD7-4664-B2D8-6F60FEAEAC45}"/>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Slide Number Placeholder 5">
            <a:extLst>
              <a:ext uri="{FF2B5EF4-FFF2-40B4-BE49-F238E27FC236}">
                <a16:creationId xmlns:a16="http://schemas.microsoft.com/office/drawing/2014/main" id="{9E81145E-5F17-4CB6-9E17-ECF3BB38DE75}"/>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Tree>
    <p:extLst>
      <p:ext uri="{BB962C8B-B14F-4D97-AF65-F5344CB8AC3E}">
        <p14:creationId xmlns:p14="http://schemas.microsoft.com/office/powerpoint/2010/main" val="3839139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with Image 2">
    <p:spTree>
      <p:nvGrpSpPr>
        <p:cNvPr id="1" name=""/>
        <p:cNvGrpSpPr/>
        <p:nvPr/>
      </p:nvGrpSpPr>
      <p:grpSpPr>
        <a:xfrm>
          <a:off x="0" y="0"/>
          <a:ext cx="0" cy="0"/>
          <a:chOff x="0" y="0"/>
          <a:chExt cx="0" cy="0"/>
        </a:xfrm>
      </p:grpSpPr>
      <p:sp>
        <p:nvSpPr>
          <p:cNvPr id="7" name="Picture Placeholder 4">
            <a:extLst>
              <a:ext uri="{FF2B5EF4-FFF2-40B4-BE49-F238E27FC236}">
                <a16:creationId xmlns:a16="http://schemas.microsoft.com/office/drawing/2014/main" id="{A836EFBB-5449-47CB-96D6-CB08287F755D}"/>
              </a:ext>
            </a:extLst>
          </p:cNvPr>
          <p:cNvSpPr>
            <a:spLocks noGrp="1"/>
          </p:cNvSpPr>
          <p:nvPr>
            <p:ph type="pic" sz="quarter" idx="11" hasCustomPrompt="1"/>
          </p:nvPr>
        </p:nvSpPr>
        <p:spPr>
          <a:xfrm>
            <a:off x="0" y="0"/>
            <a:ext cx="12191999" cy="6858000"/>
          </a:xfrm>
          <a:solidFill>
            <a:schemeClr val="bg1">
              <a:lumMod val="95000"/>
            </a:schemeClr>
          </a:solidFill>
        </p:spPr>
        <p:txBody>
          <a:bodyPr vert="horz" wrap="square" lIns="91440" tIns="45720" rIns="91440" bIns="45720" rtlCol="0" anchor="ctr" anchorCtr="1">
            <a:noAutofit/>
          </a:bodyPr>
          <a:lstStyle>
            <a:lvl1pPr marL="0" indent="0">
              <a:buNone/>
              <a:defRPr lang="en-GB" sz="1800" dirty="0">
                <a:solidFill>
                  <a:schemeClr val="tx1"/>
                </a:solidFill>
              </a:defRPr>
            </a:lvl1pPr>
          </a:lstStyle>
          <a:p>
            <a:pPr marL="228600" lvl="0" indent="-228600" algn="ctr"/>
            <a:r>
              <a:rPr lang="en-US" dirty="0"/>
              <a:t>Insert Image</a:t>
            </a:r>
            <a:endParaRPr lang="en-GB" dirty="0"/>
          </a:p>
        </p:txBody>
      </p:sp>
      <p:sp>
        <p:nvSpPr>
          <p:cNvPr id="2" name="Title 1">
            <a:extLst>
              <a:ext uri="{FF2B5EF4-FFF2-40B4-BE49-F238E27FC236}">
                <a16:creationId xmlns:a16="http://schemas.microsoft.com/office/drawing/2014/main" id="{8C9A3716-1F35-4634-B53D-27722735B2D5}"/>
              </a:ext>
            </a:extLst>
          </p:cNvPr>
          <p:cNvSpPr>
            <a:spLocks noGrp="1"/>
          </p:cNvSpPr>
          <p:nvPr>
            <p:ph type="title" hasCustomPrompt="1"/>
          </p:nvPr>
        </p:nvSpPr>
        <p:spPr>
          <a:xfrm>
            <a:off x="696686" y="3860800"/>
            <a:ext cx="9666514" cy="1686720"/>
          </a:xfrm>
        </p:spPr>
        <p:txBody>
          <a:bodyPr anchor="b">
            <a:noAutofit/>
          </a:bodyPr>
          <a:lstStyle>
            <a:lvl1pPr>
              <a:defRPr sz="4800" spc="-150">
                <a:solidFill>
                  <a:schemeClr val="bg1"/>
                </a:solidFill>
              </a:defRPr>
            </a:lvl1pPr>
          </a:lstStyle>
          <a:p>
            <a:r>
              <a:rPr lang="en-US" dirty="0"/>
              <a:t>Section Header 2</a:t>
            </a:r>
            <a:endParaRPr lang="en-GB" dirty="0"/>
          </a:p>
        </p:txBody>
      </p:sp>
      <p:sp>
        <p:nvSpPr>
          <p:cNvPr id="3" name="Text Placeholder 2">
            <a:extLst>
              <a:ext uri="{FF2B5EF4-FFF2-40B4-BE49-F238E27FC236}">
                <a16:creationId xmlns:a16="http://schemas.microsoft.com/office/drawing/2014/main" id="{F96A4796-E4C0-42FE-9F82-5D46B8789E25}"/>
              </a:ext>
            </a:extLst>
          </p:cNvPr>
          <p:cNvSpPr>
            <a:spLocks noGrp="1"/>
          </p:cNvSpPr>
          <p:nvPr>
            <p:ph type="body" idx="1" hasCustomPrompt="1"/>
          </p:nvPr>
        </p:nvSpPr>
        <p:spPr>
          <a:xfrm>
            <a:off x="696686" y="5610170"/>
            <a:ext cx="9666514" cy="221599"/>
          </a:xfrm>
        </p:spPr>
        <p:txBody>
          <a:bodyPr tIns="0" bIns="0">
            <a:spAutoFit/>
          </a:bodyPr>
          <a:lstStyle>
            <a:lvl1pPr marL="0" indent="0">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sp>
        <p:nvSpPr>
          <p:cNvPr id="8" name="Rectangle 7">
            <a:extLst>
              <a:ext uri="{FF2B5EF4-FFF2-40B4-BE49-F238E27FC236}">
                <a16:creationId xmlns:a16="http://schemas.microsoft.com/office/drawing/2014/main" id="{5B68A07C-35C9-40A7-8487-9EAD314C595A}"/>
              </a:ext>
            </a:extLst>
          </p:cNvPr>
          <p:cNvSpPr/>
          <p:nvPr userDrawn="1"/>
        </p:nvSpPr>
        <p:spPr>
          <a:xfrm>
            <a:off x="11360016" y="6369050"/>
            <a:ext cx="335909" cy="488950"/>
          </a:xfrm>
          <a:prstGeom prst="rect">
            <a:avLst/>
          </a:prstGeom>
          <a:solidFill>
            <a:schemeClr val="bg2">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9" name="Slide Number Placeholder 5">
            <a:extLst>
              <a:ext uri="{FF2B5EF4-FFF2-40B4-BE49-F238E27FC236}">
                <a16:creationId xmlns:a16="http://schemas.microsoft.com/office/drawing/2014/main" id="{CE9143E8-1B27-4F08-9F20-BE30B14AC24E}"/>
              </a:ext>
            </a:extLst>
          </p:cNvPr>
          <p:cNvSpPr txBox="1">
            <a:spLocks/>
          </p:cNvSpPr>
          <p:nvPr userDrawn="1"/>
        </p:nvSpPr>
        <p:spPr>
          <a:xfrm>
            <a:off x="11360016" y="6369050"/>
            <a:ext cx="335909" cy="365125"/>
          </a:xfrm>
          <a:prstGeom prst="rect">
            <a:avLst/>
          </a:prstGeom>
          <a:solidFill>
            <a:schemeClr val="accent2"/>
          </a:solidFill>
        </p:spPr>
        <p:txBody>
          <a:bodyPr vert="horz" lIns="0" tIns="45720" rIns="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1000" b="0" kern="1200">
                <a:solidFill>
                  <a:srgbClr val="01C6F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fld id="{78048C4E-7BD1-46A5-B2F2-6AD408DAAD47}" type="slidenum">
              <a:rPr lang="en-GB" b="1" smtClean="0">
                <a:solidFill>
                  <a:schemeClr val="bg1"/>
                </a:solidFill>
              </a:rPr>
              <a:pPr/>
              <a:t>‹#›</a:t>
            </a:fld>
            <a:endParaRPr lang="en-GB" b="1" dirty="0">
              <a:solidFill>
                <a:schemeClr val="bg1"/>
              </a:solidFill>
            </a:endParaRPr>
          </a:p>
        </p:txBody>
      </p:sp>
    </p:spTree>
    <p:extLst>
      <p:ext uri="{BB962C8B-B14F-4D97-AF65-F5344CB8AC3E}">
        <p14:creationId xmlns:p14="http://schemas.microsoft.com/office/powerpoint/2010/main" val="154705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lumMod val="95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F7C607-177E-BC4B-9F1D-E0CD83EF0470}"/>
              </a:ext>
            </a:extLst>
          </p:cNvPr>
          <p:cNvSpPr>
            <a:spLocks noGrp="1"/>
          </p:cNvSpPr>
          <p:nvPr>
            <p:ph type="title"/>
          </p:nvPr>
        </p:nvSpPr>
        <p:spPr/>
        <p:txBody>
          <a:bodyPr/>
          <a:lstStyle/>
          <a:p>
            <a:r>
              <a:rPr lang="en-US"/>
              <a:t>Click to edit Master title style</a:t>
            </a:r>
          </a:p>
        </p:txBody>
      </p:sp>
      <p:sp>
        <p:nvSpPr>
          <p:cNvPr id="10" name="Content Placeholder 2">
            <a:extLst>
              <a:ext uri="{FF2B5EF4-FFF2-40B4-BE49-F238E27FC236}">
                <a16:creationId xmlns:a16="http://schemas.microsoft.com/office/drawing/2014/main" id="{3B7F86AE-7774-0B40-8944-DF91C77B02F3}"/>
              </a:ext>
            </a:extLst>
          </p:cNvPr>
          <p:cNvSpPr>
            <a:spLocks noGrp="1"/>
          </p:cNvSpPr>
          <p:nvPr>
            <p:ph idx="1"/>
          </p:nvPr>
        </p:nvSpPr>
        <p:spPr>
          <a:xfrm>
            <a:off x="446315" y="1463040"/>
            <a:ext cx="8030935" cy="4770098"/>
          </a:xfrm>
        </p:spPr>
        <p:txBody>
          <a:bodyPr>
            <a:noAutofit/>
          </a:bodyPr>
          <a:lstStyle>
            <a:lvl1pPr>
              <a:lnSpc>
                <a:spcPct val="100000"/>
              </a:lnSpc>
              <a:spcBef>
                <a:spcPts val="600"/>
              </a:spcBef>
              <a:spcAft>
                <a:spcPts val="1200"/>
              </a:spcAft>
              <a:defRPr sz="1800">
                <a:solidFill>
                  <a:schemeClr val="tx1">
                    <a:lumMod val="75000"/>
                    <a:lumOff val="25000"/>
                  </a:schemeClr>
                </a:solidFill>
              </a:defRPr>
            </a:lvl1pPr>
            <a:lvl2pPr>
              <a:lnSpc>
                <a:spcPct val="100000"/>
              </a:lnSpc>
              <a:spcBef>
                <a:spcPts val="600"/>
              </a:spcBef>
              <a:spcAft>
                <a:spcPts val="1200"/>
              </a:spcAft>
              <a:defRPr sz="1600">
                <a:solidFill>
                  <a:schemeClr val="tx1">
                    <a:lumMod val="75000"/>
                    <a:lumOff val="25000"/>
                  </a:schemeClr>
                </a:solidFill>
              </a:defRPr>
            </a:lvl2pPr>
            <a:lvl3pPr>
              <a:lnSpc>
                <a:spcPct val="100000"/>
              </a:lnSpc>
              <a:spcBef>
                <a:spcPts val="600"/>
              </a:spcBef>
              <a:spcAft>
                <a:spcPts val="1200"/>
              </a:spcAft>
              <a:defRPr sz="1400">
                <a:solidFill>
                  <a:schemeClr val="tx1">
                    <a:lumMod val="75000"/>
                    <a:lumOff val="25000"/>
                  </a:schemeClr>
                </a:solidFill>
              </a:defRPr>
            </a:lvl3pPr>
            <a:lvl4pPr>
              <a:defRPr sz="1400"/>
            </a:lvl4pPr>
            <a:lvl5pPr>
              <a:defRPr sz="1400"/>
            </a:lvl5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630125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EB162-E699-464C-B2EE-136D517A9B8B}"/>
              </a:ext>
            </a:extLst>
          </p:cNvPr>
          <p:cNvSpPr>
            <a:spLocks noGrp="1"/>
          </p:cNvSpPr>
          <p:nvPr>
            <p:ph type="title"/>
          </p:nvPr>
        </p:nvSpPr>
        <p:spPr>
          <a:xfrm>
            <a:off x="446314" y="500215"/>
            <a:ext cx="11174186" cy="590931"/>
          </a:xfrm>
        </p:spPr>
        <p:txBody>
          <a:bodyPr vert="horz" wrap="square" lIns="91440" tIns="45720" rIns="91440" bIns="45720" rtlCol="0" anchor="ctr">
            <a:spAutoFit/>
          </a:bodyPr>
          <a:lstStyle>
            <a:lvl1pPr>
              <a:defRPr lang="en-GB" sz="3600" spc="-60" dirty="0"/>
            </a:lvl1pPr>
          </a:lstStyle>
          <a:p>
            <a:pPr lvl="0"/>
            <a:r>
              <a:rPr lang="en-US"/>
              <a:t>Click to edit Master title style</a:t>
            </a:r>
            <a:endParaRPr lang="en-GB" dirty="0"/>
          </a:p>
        </p:txBody>
      </p:sp>
      <p:sp>
        <p:nvSpPr>
          <p:cNvPr id="3" name="Content Placeholder 2">
            <a:extLst>
              <a:ext uri="{FF2B5EF4-FFF2-40B4-BE49-F238E27FC236}">
                <a16:creationId xmlns:a16="http://schemas.microsoft.com/office/drawing/2014/main" id="{72618346-1C0B-46DB-AAA6-71C865DE85FE}"/>
              </a:ext>
            </a:extLst>
          </p:cNvPr>
          <p:cNvSpPr>
            <a:spLocks noGrp="1"/>
          </p:cNvSpPr>
          <p:nvPr>
            <p:ph idx="1"/>
          </p:nvPr>
        </p:nvSpPr>
        <p:spPr>
          <a:xfrm>
            <a:off x="446315" y="1463040"/>
            <a:ext cx="8030935" cy="4770098"/>
          </a:xfrm>
        </p:spPr>
        <p:txBody>
          <a:bodyPr>
            <a:noAutofit/>
          </a:bodyPr>
          <a:lstStyle>
            <a:lvl1pPr>
              <a:lnSpc>
                <a:spcPct val="100000"/>
              </a:lnSpc>
              <a:spcBef>
                <a:spcPts val="600"/>
              </a:spcBef>
              <a:spcAft>
                <a:spcPts val="1200"/>
              </a:spcAft>
              <a:defRPr sz="1800">
                <a:solidFill>
                  <a:schemeClr val="tx1">
                    <a:lumMod val="75000"/>
                    <a:lumOff val="25000"/>
                  </a:schemeClr>
                </a:solidFill>
              </a:defRPr>
            </a:lvl1pPr>
            <a:lvl2pPr>
              <a:lnSpc>
                <a:spcPct val="100000"/>
              </a:lnSpc>
              <a:spcBef>
                <a:spcPts val="600"/>
              </a:spcBef>
              <a:spcAft>
                <a:spcPts val="1200"/>
              </a:spcAft>
              <a:defRPr sz="1600">
                <a:solidFill>
                  <a:schemeClr val="tx1">
                    <a:lumMod val="75000"/>
                    <a:lumOff val="25000"/>
                  </a:schemeClr>
                </a:solidFill>
              </a:defRPr>
            </a:lvl2pPr>
            <a:lvl3pPr>
              <a:lnSpc>
                <a:spcPct val="100000"/>
              </a:lnSpc>
              <a:spcBef>
                <a:spcPts val="600"/>
              </a:spcBef>
              <a:spcAft>
                <a:spcPts val="1200"/>
              </a:spcAft>
              <a:defRPr sz="1400">
                <a:solidFill>
                  <a:schemeClr val="tx1">
                    <a:lumMod val="75000"/>
                    <a:lumOff val="25000"/>
                  </a:schemeClr>
                </a:solidFill>
              </a:defRPr>
            </a:lvl3pPr>
            <a:lvl4pPr>
              <a:defRPr sz="1400"/>
            </a:lvl4pPr>
            <a:lvl5pPr>
              <a:defRPr sz="1400"/>
            </a:lvl5pPr>
          </a:lstStyle>
          <a:p>
            <a:pPr lvl="0"/>
            <a:r>
              <a:rPr lang="en-US"/>
              <a:t>Edit Master text styles</a:t>
            </a:r>
          </a:p>
          <a:p>
            <a:pPr lvl="1"/>
            <a:r>
              <a:rPr lang="en-US"/>
              <a:t>Second level</a:t>
            </a:r>
          </a:p>
          <a:p>
            <a:pPr lvl="2"/>
            <a:r>
              <a:rPr lang="en-US"/>
              <a:t>Third level</a:t>
            </a:r>
          </a:p>
        </p:txBody>
      </p:sp>
      <p:sp>
        <p:nvSpPr>
          <p:cNvPr id="4" name="Footer Placeholder 3">
            <a:extLst>
              <a:ext uri="{FF2B5EF4-FFF2-40B4-BE49-F238E27FC236}">
                <a16:creationId xmlns:a16="http://schemas.microsoft.com/office/drawing/2014/main" id="{0433D94D-36D0-4C80-86E0-A0866D417AD8}"/>
              </a:ext>
            </a:extLst>
          </p:cNvPr>
          <p:cNvSpPr>
            <a:spLocks noGrp="1"/>
          </p:cNvSpPr>
          <p:nvPr>
            <p:ph type="ftr" sz="quarter" idx="10"/>
          </p:nvPr>
        </p:nvSpPr>
        <p:spPr/>
        <p:txBody>
          <a:bodyPr/>
          <a:lstStyle/>
          <a:p>
            <a:endParaRPr lang="en-GB" dirty="0"/>
          </a:p>
        </p:txBody>
      </p:sp>
    </p:spTree>
    <p:extLst>
      <p:ext uri="{BB962C8B-B14F-4D97-AF65-F5344CB8AC3E}">
        <p14:creationId xmlns:p14="http://schemas.microsoft.com/office/powerpoint/2010/main" val="1093201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328109-BF43-024A-B25B-C69E4098CFD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4518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lumMod val="95000"/>
          </a:schemeClr>
        </a:solidFill>
        <a:effectLst/>
      </p:bgPr>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53B0C39E-3796-4132-81FF-5A58EAF300A5}"/>
              </a:ext>
            </a:extLst>
          </p:cNvPr>
          <p:cNvSpPr/>
          <p:nvPr userDrawn="1"/>
        </p:nvSpPr>
        <p:spPr>
          <a:xfrm>
            <a:off x="-2" y="0"/>
            <a:ext cx="12192001" cy="6858000"/>
          </a:xfrm>
          <a:prstGeom prst="frame">
            <a:avLst>
              <a:gd name="adj1" fmla="val 1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
        <p:nvSpPr>
          <p:cNvPr id="4" name="Title 3">
            <a:extLst>
              <a:ext uri="{FF2B5EF4-FFF2-40B4-BE49-F238E27FC236}">
                <a16:creationId xmlns:a16="http://schemas.microsoft.com/office/drawing/2014/main" id="{00F7C607-177E-BC4B-9F1D-E0CD83EF0470}"/>
              </a:ext>
            </a:extLst>
          </p:cNvPr>
          <p:cNvSpPr>
            <a:spLocks noGrp="1"/>
          </p:cNvSpPr>
          <p:nvPr>
            <p:ph type="title"/>
          </p:nvPr>
        </p:nvSpPr>
        <p:spPr/>
        <p:txBody>
          <a:bodyPr/>
          <a:lstStyle/>
          <a:p>
            <a:r>
              <a:rPr lang="en-US"/>
              <a:t>Click to edit Master title style</a:t>
            </a:r>
          </a:p>
        </p:txBody>
      </p:sp>
      <p:sp>
        <p:nvSpPr>
          <p:cNvPr id="16" name="Text Placeholder 4">
            <a:extLst>
              <a:ext uri="{FF2B5EF4-FFF2-40B4-BE49-F238E27FC236}">
                <a16:creationId xmlns:a16="http://schemas.microsoft.com/office/drawing/2014/main" id="{1F05F3BA-65F5-4621-807B-C8B857D01CA9}"/>
              </a:ext>
            </a:extLst>
          </p:cNvPr>
          <p:cNvSpPr>
            <a:spLocks noGrp="1"/>
          </p:cNvSpPr>
          <p:nvPr>
            <p:ph type="body" sz="quarter" idx="3"/>
          </p:nvPr>
        </p:nvSpPr>
        <p:spPr>
          <a:xfrm>
            <a:off x="6438900" y="1463346"/>
            <a:ext cx="5181600" cy="487003"/>
          </a:xfrm>
        </p:spPr>
        <p:txBody>
          <a:bodyPr anchor="b">
            <a:normAutofit/>
          </a:bodyPr>
          <a:lstStyle>
            <a:lvl1pPr marL="0" indent="0">
              <a:buNone/>
              <a:defRPr sz="1600" b="1">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8" name="Content Placeholder 5">
            <a:extLst>
              <a:ext uri="{FF2B5EF4-FFF2-40B4-BE49-F238E27FC236}">
                <a16:creationId xmlns:a16="http://schemas.microsoft.com/office/drawing/2014/main" id="{CDF89E18-CCB2-4D69-AB77-CAB656EC211C}"/>
              </a:ext>
            </a:extLst>
          </p:cNvPr>
          <p:cNvSpPr>
            <a:spLocks noGrp="1"/>
          </p:cNvSpPr>
          <p:nvPr>
            <p:ph sz="quarter" idx="4"/>
          </p:nvPr>
        </p:nvSpPr>
        <p:spPr>
          <a:xfrm>
            <a:off x="6438898" y="2149311"/>
            <a:ext cx="5181601" cy="4040352"/>
          </a:xfrm>
        </p:spPr>
        <p:txBody>
          <a:bodyPr>
            <a:normAutofit/>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2">
            <a:extLst>
              <a:ext uri="{FF2B5EF4-FFF2-40B4-BE49-F238E27FC236}">
                <a16:creationId xmlns:a16="http://schemas.microsoft.com/office/drawing/2014/main" id="{986F9159-693C-4325-939A-8C6869B22466}"/>
              </a:ext>
            </a:extLst>
          </p:cNvPr>
          <p:cNvSpPr>
            <a:spLocks noGrp="1"/>
          </p:cNvSpPr>
          <p:nvPr>
            <p:ph type="body" idx="1"/>
          </p:nvPr>
        </p:nvSpPr>
        <p:spPr>
          <a:xfrm>
            <a:off x="446314" y="1463346"/>
            <a:ext cx="5306787" cy="487003"/>
          </a:xfrm>
        </p:spPr>
        <p:txBody>
          <a:bodyPr anchor="b">
            <a:normAutofit/>
          </a:bodyPr>
          <a:lstStyle>
            <a:lvl1pPr marL="0" indent="0">
              <a:buNone/>
              <a:defRPr sz="16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Content Placeholder 3">
            <a:extLst>
              <a:ext uri="{FF2B5EF4-FFF2-40B4-BE49-F238E27FC236}">
                <a16:creationId xmlns:a16="http://schemas.microsoft.com/office/drawing/2014/main" id="{BEA361C8-0231-48E8-965E-6BB6D606C9FC}"/>
              </a:ext>
            </a:extLst>
          </p:cNvPr>
          <p:cNvSpPr>
            <a:spLocks noGrp="1"/>
          </p:cNvSpPr>
          <p:nvPr>
            <p:ph sz="half" idx="2"/>
          </p:nvPr>
        </p:nvSpPr>
        <p:spPr>
          <a:xfrm>
            <a:off x="446314" y="2149311"/>
            <a:ext cx="5306789" cy="4040352"/>
          </a:xfrm>
        </p:spPr>
        <p:txBody>
          <a:bodyPr>
            <a:normAutofit/>
          </a:bodyPr>
          <a:lstStyle>
            <a:lvl1pPr>
              <a:defRPr sz="1400"/>
            </a:lvl1pPr>
            <a:lvl2pPr>
              <a:defRPr sz="1400"/>
            </a:lvl2pPr>
            <a:lvl3pPr>
              <a:defRPr sz="1400"/>
            </a:lvl3pPr>
            <a:lvl4pPr>
              <a:defRPr sz="1400"/>
            </a:lvl4pPr>
            <a:lvl5pPr>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15963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white backgroun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FF7966C8-8738-4743-AE43-80F0C197B6C7}"/>
              </a:ext>
            </a:extLst>
          </p:cNvPr>
          <p:cNvSpPr>
            <a:spLocks noGrp="1"/>
          </p:cNvSpPr>
          <p:nvPr>
            <p:ph type="body" sz="quarter" idx="14"/>
          </p:nvPr>
        </p:nvSpPr>
        <p:spPr>
          <a:xfrm>
            <a:off x="571500" y="1509626"/>
            <a:ext cx="4900386" cy="334508"/>
          </a:xfrm>
        </p:spPr>
        <p:txBody>
          <a:bodyPr>
            <a:noAutofit/>
          </a:bodyPr>
          <a:lstStyle>
            <a:lvl1pPr marL="0" indent="0" algn="l">
              <a:buNone/>
              <a:defRPr sz="1600" b="1">
                <a:solidFill>
                  <a:schemeClr val="accent3"/>
                </a:solidFill>
                <a:latin typeface="+mn-lt"/>
              </a:defRPr>
            </a:lvl1pPr>
          </a:lstStyle>
          <a:p>
            <a:pPr lvl="0"/>
            <a:r>
              <a:rPr lang="en-US"/>
              <a:t>Edit Master text styles</a:t>
            </a:r>
          </a:p>
        </p:txBody>
      </p:sp>
      <p:sp>
        <p:nvSpPr>
          <p:cNvPr id="10" name="Text Placeholder 8">
            <a:extLst>
              <a:ext uri="{FF2B5EF4-FFF2-40B4-BE49-F238E27FC236}">
                <a16:creationId xmlns:a16="http://schemas.microsoft.com/office/drawing/2014/main" id="{3F93C618-7612-42AB-B890-45E85BD492F4}"/>
              </a:ext>
            </a:extLst>
          </p:cNvPr>
          <p:cNvSpPr>
            <a:spLocks noGrp="1"/>
          </p:cNvSpPr>
          <p:nvPr>
            <p:ph type="body" sz="quarter" idx="15"/>
          </p:nvPr>
        </p:nvSpPr>
        <p:spPr>
          <a:xfrm>
            <a:off x="6720114" y="1509626"/>
            <a:ext cx="4900386" cy="334508"/>
          </a:xfrm>
        </p:spPr>
        <p:txBody>
          <a:bodyPr>
            <a:noAutofit/>
          </a:bodyPr>
          <a:lstStyle>
            <a:lvl1pPr marL="0" indent="0" algn="l">
              <a:buNone/>
              <a:defRPr sz="1600" b="1">
                <a:solidFill>
                  <a:schemeClr val="accent6"/>
                </a:solidFill>
                <a:latin typeface="+mn-lt"/>
              </a:defRPr>
            </a:lvl1pPr>
          </a:lstStyle>
          <a:p>
            <a:pPr lvl="0"/>
            <a:r>
              <a:rPr lang="en-US"/>
              <a:t>Edit Master text styles</a:t>
            </a:r>
          </a:p>
        </p:txBody>
      </p:sp>
      <p:sp>
        <p:nvSpPr>
          <p:cNvPr id="12" name="Text Placeholder 8">
            <a:extLst>
              <a:ext uri="{FF2B5EF4-FFF2-40B4-BE49-F238E27FC236}">
                <a16:creationId xmlns:a16="http://schemas.microsoft.com/office/drawing/2014/main" id="{B1885C44-356C-410C-B697-9BA0E2858222}"/>
              </a:ext>
            </a:extLst>
          </p:cNvPr>
          <p:cNvSpPr>
            <a:spLocks noGrp="1"/>
          </p:cNvSpPr>
          <p:nvPr>
            <p:ph type="body" sz="quarter" idx="17"/>
          </p:nvPr>
        </p:nvSpPr>
        <p:spPr>
          <a:xfrm>
            <a:off x="571500" y="2156688"/>
            <a:ext cx="4900386" cy="3561943"/>
          </a:xfrm>
        </p:spPr>
        <p:txBody>
          <a:bodyPr>
            <a:noAutofit/>
          </a:bodyPr>
          <a:lstStyle>
            <a:lvl1pPr marL="0" indent="0" algn="l">
              <a:buNone/>
              <a:defRPr sz="1400" b="0">
                <a:solidFill>
                  <a:schemeClr val="tx1">
                    <a:lumMod val="75000"/>
                    <a:lumOff val="25000"/>
                  </a:schemeClr>
                </a:solidFill>
                <a:latin typeface="+mn-lt"/>
              </a:defRPr>
            </a:lvl1pPr>
          </a:lstStyle>
          <a:p>
            <a:pPr lvl="0"/>
            <a:r>
              <a:rPr lang="en-US"/>
              <a:t>Edit Master text styles</a:t>
            </a:r>
          </a:p>
        </p:txBody>
      </p:sp>
      <p:sp>
        <p:nvSpPr>
          <p:cNvPr id="13" name="Text Placeholder 8">
            <a:extLst>
              <a:ext uri="{FF2B5EF4-FFF2-40B4-BE49-F238E27FC236}">
                <a16:creationId xmlns:a16="http://schemas.microsoft.com/office/drawing/2014/main" id="{464BC696-49A6-4328-BB42-5566BAC00F80}"/>
              </a:ext>
            </a:extLst>
          </p:cNvPr>
          <p:cNvSpPr>
            <a:spLocks noGrp="1"/>
          </p:cNvSpPr>
          <p:nvPr>
            <p:ph type="body" sz="quarter" idx="18"/>
          </p:nvPr>
        </p:nvSpPr>
        <p:spPr>
          <a:xfrm>
            <a:off x="6720114" y="2156688"/>
            <a:ext cx="4900386" cy="3561943"/>
          </a:xfrm>
        </p:spPr>
        <p:txBody>
          <a:bodyPr>
            <a:noAutofit/>
          </a:bodyPr>
          <a:lstStyle>
            <a:lvl1pPr marL="0" indent="0" algn="l">
              <a:buNone/>
              <a:defRPr sz="1400" b="0">
                <a:solidFill>
                  <a:schemeClr val="tx1">
                    <a:lumMod val="75000"/>
                    <a:lumOff val="25000"/>
                  </a:schemeClr>
                </a:solidFill>
                <a:latin typeface="+mn-lt"/>
              </a:defRPr>
            </a:lvl1pPr>
          </a:lstStyle>
          <a:p>
            <a:pPr lvl="0"/>
            <a:r>
              <a:rPr lang="en-US"/>
              <a:t>Edit Master text styles</a:t>
            </a:r>
          </a:p>
        </p:txBody>
      </p:sp>
      <p:sp>
        <p:nvSpPr>
          <p:cNvPr id="3" name="Title 2">
            <a:extLst>
              <a:ext uri="{FF2B5EF4-FFF2-40B4-BE49-F238E27FC236}">
                <a16:creationId xmlns:a16="http://schemas.microsoft.com/office/drawing/2014/main" id="{E0FB9F81-CC7F-5244-95A6-279BE4B51AB1}"/>
              </a:ext>
            </a:extLst>
          </p:cNvPr>
          <p:cNvSpPr>
            <a:spLocks noGrp="1"/>
          </p:cNvSpPr>
          <p:nvPr>
            <p:ph type="title"/>
          </p:nvPr>
        </p:nvSpPr>
        <p:spPr>
          <a:xfrm>
            <a:off x="446314" y="500215"/>
            <a:ext cx="11174186" cy="590931"/>
          </a:xfrm>
        </p:spPr>
        <p:txBody>
          <a:bodyPr/>
          <a:lstStyle/>
          <a:p>
            <a:r>
              <a:rPr lang="en-US"/>
              <a:t>Click to edit Master title style</a:t>
            </a:r>
            <a:endParaRPr lang="en-US" dirty="0"/>
          </a:p>
        </p:txBody>
      </p:sp>
    </p:spTree>
    <p:extLst>
      <p:ext uri="{BB962C8B-B14F-4D97-AF65-F5344CB8AC3E}">
        <p14:creationId xmlns:p14="http://schemas.microsoft.com/office/powerpoint/2010/main" val="144025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1B3994-EC85-4CEE-B849-7AE33810F50A}"/>
              </a:ext>
            </a:extLst>
          </p:cNvPr>
          <p:cNvSpPr>
            <a:spLocks noGrp="1"/>
          </p:cNvSpPr>
          <p:nvPr>
            <p:ph type="title"/>
          </p:nvPr>
        </p:nvSpPr>
        <p:spPr>
          <a:xfrm>
            <a:off x="446314" y="500215"/>
            <a:ext cx="11174186" cy="590931"/>
          </a:xfrm>
          <a:prstGeom prst="rect">
            <a:avLst/>
          </a:prstGeom>
        </p:spPr>
        <p:txBody>
          <a:bodyPr vert="horz" wrap="square" lIns="91440" tIns="45720" rIns="91440" bIns="45720" rtlCol="0" anchor="ctr">
            <a:spAutoFit/>
          </a:bodyPr>
          <a:lstStyle/>
          <a:p>
            <a:pPr lvl="0"/>
            <a:r>
              <a:rPr lang="en-US"/>
              <a:t>Click to edit Master title style</a:t>
            </a:r>
            <a:endParaRPr lang="en-GB" dirty="0"/>
          </a:p>
        </p:txBody>
      </p:sp>
      <p:sp>
        <p:nvSpPr>
          <p:cNvPr id="3" name="Text Placeholder 2">
            <a:extLst>
              <a:ext uri="{FF2B5EF4-FFF2-40B4-BE49-F238E27FC236}">
                <a16:creationId xmlns:a16="http://schemas.microsoft.com/office/drawing/2014/main" id="{EE88709A-CA63-4EAC-968C-8873D088E691}"/>
              </a:ext>
            </a:extLst>
          </p:cNvPr>
          <p:cNvSpPr>
            <a:spLocks noGrp="1"/>
          </p:cNvSpPr>
          <p:nvPr>
            <p:ph type="body" idx="1"/>
          </p:nvPr>
        </p:nvSpPr>
        <p:spPr>
          <a:xfrm>
            <a:off x="446314" y="1253331"/>
            <a:ext cx="11174186" cy="477009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6BBA3C17-8AAC-4933-A7DA-CD7D3F840BEB}"/>
              </a:ext>
            </a:extLst>
          </p:cNvPr>
          <p:cNvSpPr>
            <a:spLocks noGrp="1"/>
          </p:cNvSpPr>
          <p:nvPr>
            <p:ph type="ftr" sz="quarter" idx="3"/>
          </p:nvPr>
        </p:nvSpPr>
        <p:spPr>
          <a:xfrm>
            <a:off x="446314" y="6356350"/>
            <a:ext cx="4114800" cy="36512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en-GB" dirty="0"/>
          </a:p>
        </p:txBody>
      </p:sp>
    </p:spTree>
    <p:extLst>
      <p:ext uri="{BB962C8B-B14F-4D97-AF65-F5344CB8AC3E}">
        <p14:creationId xmlns:p14="http://schemas.microsoft.com/office/powerpoint/2010/main" val="398157569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61" r:id="rId4"/>
    <p:sldLayoutId id="2147483662" r:id="rId5"/>
    <p:sldLayoutId id="2147483650" r:id="rId6"/>
    <p:sldLayoutId id="2147483668" r:id="rId7"/>
    <p:sldLayoutId id="2147483674" r:id="rId8"/>
    <p:sldLayoutId id="2147483666" r:id="rId9"/>
    <p:sldLayoutId id="2147483664" r:id="rId10"/>
    <p:sldLayoutId id="2147483663" r:id="rId11"/>
    <p:sldLayoutId id="2147483667" r:id="rId12"/>
    <p:sldLayoutId id="2147483671" r:id="rId13"/>
    <p:sldLayoutId id="2147483672" r:id="rId14"/>
    <p:sldLayoutId id="2147483673" r:id="rId15"/>
    <p:sldLayoutId id="2147483675" r:id="rId16"/>
    <p:sldLayoutId id="2147483676" r:id="rId17"/>
    <p:sldLayoutId id="2147483665" r:id="rId18"/>
    <p:sldLayoutId id="2147483669" r:id="rId19"/>
    <p:sldLayoutId id="2147483670" r:id="rId20"/>
    <p:sldLayoutId id="2147483677" r:id="rId21"/>
  </p:sldLayoutIdLst>
  <p:hf hdr="0" ftr="0" dt="0"/>
  <p:txStyles>
    <p:titleStyle>
      <a:lvl1pPr algn="l" defTabSz="914400" rtl="0" eaLnBrk="1" latinLnBrk="0" hangingPunct="1">
        <a:lnSpc>
          <a:spcPct val="90000"/>
        </a:lnSpc>
        <a:spcBef>
          <a:spcPct val="0"/>
        </a:spcBef>
        <a:buNone/>
        <a:defRPr lang="en-GB" sz="3600" b="1" kern="1200" spc="-60" baseline="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60" userDrawn="1">
          <p15:clr>
            <a:srgbClr val="F26B43"/>
          </p15:clr>
        </p15:guide>
        <p15:guide id="4" pos="7320" userDrawn="1">
          <p15:clr>
            <a:srgbClr val="F26B43"/>
          </p15:clr>
        </p15:guide>
        <p15:guide id="5" orient="horz" pos="360" userDrawn="1">
          <p15:clr>
            <a:srgbClr val="F26B43"/>
          </p15:clr>
        </p15:guide>
        <p15:guide id="6" orient="horz" pos="39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cture containing night sky&#10;&#10;Description automatically generated">
            <a:extLst>
              <a:ext uri="{FF2B5EF4-FFF2-40B4-BE49-F238E27FC236}">
                <a16:creationId xmlns:a16="http://schemas.microsoft.com/office/drawing/2014/main" id="{E2F4C22D-A297-B11C-16EB-85BD1B9772F3}"/>
              </a:ext>
            </a:extLst>
          </p:cNvPr>
          <p:cNvPicPr>
            <a:picLocks noChangeAspect="1"/>
          </p:cNvPicPr>
          <p:nvPr/>
        </p:nvPicPr>
        <p:blipFill>
          <a:blip r:embed="rId2"/>
          <a:stretch>
            <a:fillRect/>
          </a:stretch>
        </p:blipFill>
        <p:spPr>
          <a:xfrm>
            <a:off x="0" y="0"/>
            <a:ext cx="4570770" cy="6858000"/>
          </a:xfrm>
          <a:prstGeom prst="rect">
            <a:avLst/>
          </a:prstGeom>
        </p:spPr>
      </p:pic>
      <p:sp>
        <p:nvSpPr>
          <p:cNvPr id="51" name="Title 50">
            <a:extLst>
              <a:ext uri="{FF2B5EF4-FFF2-40B4-BE49-F238E27FC236}">
                <a16:creationId xmlns:a16="http://schemas.microsoft.com/office/drawing/2014/main" id="{D8694222-4D81-4A9A-93A2-23C89102F234}"/>
              </a:ext>
            </a:extLst>
          </p:cNvPr>
          <p:cNvSpPr>
            <a:spLocks noGrp="1"/>
          </p:cNvSpPr>
          <p:nvPr>
            <p:ph type="ctrTitle"/>
          </p:nvPr>
        </p:nvSpPr>
        <p:spPr>
          <a:xfrm>
            <a:off x="4827537" y="3932908"/>
            <a:ext cx="6612192" cy="1311128"/>
          </a:xfrm>
        </p:spPr>
        <p:txBody>
          <a:bodyPr/>
          <a:lstStyle/>
          <a:p>
            <a:pPr algn="ctr"/>
            <a:r>
              <a:rPr lang="en-US" dirty="0">
                <a:solidFill>
                  <a:schemeClr val="tx1"/>
                </a:solidFill>
                <a:latin typeface="Barlow" panose="00000500000000000000" pitchFamily="50" charset="0"/>
              </a:rPr>
              <a:t>2024 Sewer Rate Study</a:t>
            </a:r>
            <a:br>
              <a:rPr lang="en-US" dirty="0">
                <a:solidFill>
                  <a:schemeClr val="tx1"/>
                </a:solidFill>
                <a:latin typeface="Barlow" panose="00000500000000000000" pitchFamily="50" charset="0"/>
              </a:rPr>
            </a:br>
            <a:r>
              <a:rPr lang="en-US" b="0" dirty="0">
                <a:solidFill>
                  <a:schemeClr val="tx1"/>
                </a:solidFill>
                <a:latin typeface="Barlow" panose="00000500000000000000" pitchFamily="50" charset="0"/>
              </a:rPr>
              <a:t>Public Hearing</a:t>
            </a:r>
            <a:endParaRPr lang="en-GB" b="0" dirty="0">
              <a:solidFill>
                <a:schemeClr val="tx1"/>
              </a:solidFill>
              <a:latin typeface="Barlow" panose="00000500000000000000" pitchFamily="50" charset="0"/>
            </a:endParaRPr>
          </a:p>
        </p:txBody>
      </p:sp>
      <p:sp>
        <p:nvSpPr>
          <p:cNvPr id="52" name="Subtitle 51">
            <a:extLst>
              <a:ext uri="{FF2B5EF4-FFF2-40B4-BE49-F238E27FC236}">
                <a16:creationId xmlns:a16="http://schemas.microsoft.com/office/drawing/2014/main" id="{46FF1827-B46B-4BC4-8665-8914CF45DE0C}"/>
              </a:ext>
            </a:extLst>
          </p:cNvPr>
          <p:cNvSpPr>
            <a:spLocks noGrp="1"/>
          </p:cNvSpPr>
          <p:nvPr>
            <p:ph type="subTitle" idx="1"/>
          </p:nvPr>
        </p:nvSpPr>
        <p:spPr>
          <a:xfrm>
            <a:off x="5504630" y="5494370"/>
            <a:ext cx="5514975" cy="341632"/>
          </a:xfrm>
        </p:spPr>
        <p:txBody>
          <a:bodyPr/>
          <a:lstStyle/>
          <a:p>
            <a:pPr algn="ctr"/>
            <a:r>
              <a:rPr lang="en-GB" b="1" dirty="0">
                <a:solidFill>
                  <a:schemeClr val="tx1"/>
                </a:solidFill>
              </a:rPr>
              <a:t>January 16, 2025</a:t>
            </a:r>
          </a:p>
        </p:txBody>
      </p:sp>
      <p:pic>
        <p:nvPicPr>
          <p:cNvPr id="10" name="Picture 9" descr="A picture containing text&#10;&#10;Description automatically generated">
            <a:extLst>
              <a:ext uri="{FF2B5EF4-FFF2-40B4-BE49-F238E27FC236}">
                <a16:creationId xmlns:a16="http://schemas.microsoft.com/office/drawing/2014/main" id="{7022D3D3-3E2E-47B0-951A-AAB05C43E86C}"/>
              </a:ext>
            </a:extLst>
          </p:cNvPr>
          <p:cNvPicPr>
            <a:picLocks noChangeAspect="1"/>
          </p:cNvPicPr>
          <p:nvPr/>
        </p:nvPicPr>
        <p:blipFill>
          <a:blip r:embed="rId3"/>
          <a:stretch>
            <a:fillRect/>
          </a:stretch>
        </p:blipFill>
        <p:spPr>
          <a:xfrm>
            <a:off x="829522" y="5489506"/>
            <a:ext cx="2936745" cy="959932"/>
          </a:xfrm>
          <a:prstGeom prst="rect">
            <a:avLst/>
          </a:prstGeom>
        </p:spPr>
      </p:pic>
      <p:pic>
        <p:nvPicPr>
          <p:cNvPr id="3" name="Picture 2" descr="A circular logo with text and a chain around it&#10;&#10;Description automatically generated">
            <a:extLst>
              <a:ext uri="{FF2B5EF4-FFF2-40B4-BE49-F238E27FC236}">
                <a16:creationId xmlns:a16="http://schemas.microsoft.com/office/drawing/2014/main" id="{02026352-EFEF-AC68-CEF4-51F654A8DA8A}"/>
              </a:ext>
            </a:extLst>
          </p:cNvPr>
          <p:cNvPicPr>
            <a:picLocks noChangeAspect="1"/>
          </p:cNvPicPr>
          <p:nvPr/>
        </p:nvPicPr>
        <p:blipFill rotWithShape="1">
          <a:blip r:embed="rId4">
            <a:extLst>
              <a:ext uri="{28A0092B-C50C-407E-A947-70E740481C1C}">
                <a14:useLocalDpi xmlns:a14="http://schemas.microsoft.com/office/drawing/2010/main" val="0"/>
              </a:ext>
            </a:extLst>
          </a:blip>
          <a:srcRect b="12752"/>
          <a:stretch/>
        </p:blipFill>
        <p:spPr bwMode="auto">
          <a:xfrm>
            <a:off x="6183488" y="0"/>
            <a:ext cx="4157258" cy="3627142"/>
          </a:xfrm>
          <a:prstGeom prst="rect">
            <a:avLst/>
          </a:prstGeom>
          <a:noFill/>
          <a:ln>
            <a:noFill/>
          </a:ln>
        </p:spPr>
      </p:pic>
    </p:spTree>
    <p:extLst>
      <p:ext uri="{BB962C8B-B14F-4D97-AF65-F5344CB8AC3E}">
        <p14:creationId xmlns:p14="http://schemas.microsoft.com/office/powerpoint/2010/main" val="3490612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109400-B691-FF9D-0506-CA3CCC7949D9}"/>
              </a:ext>
            </a:extLst>
          </p:cNvPr>
          <p:cNvPicPr>
            <a:picLocks noChangeAspect="1"/>
          </p:cNvPicPr>
          <p:nvPr/>
        </p:nvPicPr>
        <p:blipFill>
          <a:blip r:embed="rId3">
            <a:extLst>
              <a:ext uri="{28A0092B-C50C-407E-A947-70E740481C1C}">
                <a14:useLocalDpi xmlns:a14="http://schemas.microsoft.com/office/drawing/2010/main" val="0"/>
              </a:ext>
            </a:extLst>
          </a:blip>
          <a:srcRect t="3282"/>
          <a:stretch/>
        </p:blipFill>
        <p:spPr bwMode="auto">
          <a:xfrm>
            <a:off x="310359" y="997158"/>
            <a:ext cx="9502280" cy="5260585"/>
          </a:xfrm>
          <a:prstGeom prst="rect">
            <a:avLst/>
          </a:prstGeom>
          <a:noFill/>
          <a:ln>
            <a:noFill/>
          </a:ln>
        </p:spPr>
      </p:pic>
      <p:sp>
        <p:nvSpPr>
          <p:cNvPr id="2" name="Title 1"/>
          <p:cNvSpPr>
            <a:spLocks noGrp="1"/>
          </p:cNvSpPr>
          <p:nvPr>
            <p:ph type="title"/>
          </p:nvPr>
        </p:nvSpPr>
        <p:spPr>
          <a:xfrm>
            <a:off x="149309" y="194991"/>
            <a:ext cx="11732332" cy="590931"/>
          </a:xfrm>
        </p:spPr>
        <p:txBody>
          <a:bodyPr>
            <a:noAutofit/>
          </a:bodyPr>
          <a:lstStyle/>
          <a:p>
            <a:r>
              <a:rPr lang="en-US" sz="3200" dirty="0">
                <a:latin typeface="Century Gothic" pitchFamily="34" charset="0"/>
              </a:rPr>
              <a:t>Financial Forecast &amp; Proposed Rate Revenue Increases</a:t>
            </a:r>
            <a:endParaRPr lang="en-US" sz="3200" b="0" dirty="0">
              <a:solidFill>
                <a:srgbClr val="FF0000"/>
              </a:solidFill>
              <a:latin typeface="Century Gothic" pitchFamily="34" charset="0"/>
            </a:endParaRPr>
          </a:p>
        </p:txBody>
      </p:sp>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319309" y="6324600"/>
            <a:ext cx="630253"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10</a:t>
            </a:fld>
            <a:endParaRPr lang="en-US" b="1" dirty="0"/>
          </a:p>
        </p:txBody>
      </p:sp>
      <p:grpSp>
        <p:nvGrpSpPr>
          <p:cNvPr id="5" name="Group 4">
            <a:extLst>
              <a:ext uri="{FF2B5EF4-FFF2-40B4-BE49-F238E27FC236}">
                <a16:creationId xmlns:a16="http://schemas.microsoft.com/office/drawing/2014/main" id="{DA060419-914A-FD1A-56C8-7EBAF5007B30}"/>
              </a:ext>
            </a:extLst>
          </p:cNvPr>
          <p:cNvGrpSpPr/>
          <p:nvPr/>
        </p:nvGrpSpPr>
        <p:grpSpPr>
          <a:xfrm>
            <a:off x="10020668" y="1633858"/>
            <a:ext cx="1743315" cy="2011939"/>
            <a:chOff x="9907206" y="2014150"/>
            <a:chExt cx="1743315" cy="2011939"/>
          </a:xfrm>
        </p:grpSpPr>
        <p:sp>
          <p:nvSpPr>
            <p:cNvPr id="6" name="TextBox 5">
              <a:extLst>
                <a:ext uri="{FF2B5EF4-FFF2-40B4-BE49-F238E27FC236}">
                  <a16:creationId xmlns:a16="http://schemas.microsoft.com/office/drawing/2014/main" id="{6DA8EF61-481D-AE4D-56C6-36FAC1C2840A}"/>
                </a:ext>
              </a:extLst>
            </p:cNvPr>
            <p:cNvSpPr txBox="1"/>
            <p:nvPr/>
          </p:nvSpPr>
          <p:spPr>
            <a:xfrm>
              <a:off x="9923866" y="2629631"/>
              <a:ext cx="1726648" cy="246221"/>
            </a:xfrm>
            <a:prstGeom prst="rect">
              <a:avLst/>
            </a:prstGeom>
            <a:solidFill>
              <a:srgbClr val="7F7F7F"/>
            </a:solidFill>
          </p:spPr>
          <p:txBody>
            <a:bodyPr wrap="square" rtlCol="0">
              <a:spAutoFit/>
            </a:bodyPr>
            <a:lstStyle/>
            <a:p>
              <a:r>
                <a:rPr lang="en-US" sz="1000" b="1" dirty="0">
                  <a:solidFill>
                    <a:schemeClr val="bg1"/>
                  </a:solidFill>
                </a:rPr>
                <a:t>Non Rate Revenue</a:t>
              </a:r>
            </a:p>
          </p:txBody>
        </p:sp>
        <p:sp>
          <p:nvSpPr>
            <p:cNvPr id="7" name="TextBox 6">
              <a:extLst>
                <a:ext uri="{FF2B5EF4-FFF2-40B4-BE49-F238E27FC236}">
                  <a16:creationId xmlns:a16="http://schemas.microsoft.com/office/drawing/2014/main" id="{CE984EDA-0B33-080C-9625-0C6F1DFF4690}"/>
                </a:ext>
              </a:extLst>
            </p:cNvPr>
            <p:cNvSpPr txBox="1"/>
            <p:nvPr/>
          </p:nvSpPr>
          <p:spPr>
            <a:xfrm>
              <a:off x="9923867" y="3779868"/>
              <a:ext cx="1726647" cy="246221"/>
            </a:xfrm>
            <a:prstGeom prst="rect">
              <a:avLst/>
            </a:prstGeom>
            <a:solidFill>
              <a:srgbClr val="254061"/>
            </a:solidFill>
          </p:spPr>
          <p:txBody>
            <a:bodyPr wrap="square" rtlCol="0">
              <a:spAutoFit/>
            </a:bodyPr>
            <a:lstStyle/>
            <a:p>
              <a:r>
                <a:rPr lang="en-US" sz="1000" b="1" dirty="0">
                  <a:solidFill>
                    <a:schemeClr val="bg1"/>
                  </a:solidFill>
                </a:rPr>
                <a:t>Operating Expenses</a:t>
              </a:r>
            </a:p>
          </p:txBody>
        </p:sp>
        <p:sp>
          <p:nvSpPr>
            <p:cNvPr id="8" name="TextBox 7">
              <a:extLst>
                <a:ext uri="{FF2B5EF4-FFF2-40B4-BE49-F238E27FC236}">
                  <a16:creationId xmlns:a16="http://schemas.microsoft.com/office/drawing/2014/main" id="{40A06ED3-A7EA-5FED-D6F1-51C9107BC788}"/>
                </a:ext>
              </a:extLst>
            </p:cNvPr>
            <p:cNvSpPr txBox="1"/>
            <p:nvPr/>
          </p:nvSpPr>
          <p:spPr>
            <a:xfrm>
              <a:off x="9907206" y="3480582"/>
              <a:ext cx="1726648" cy="246221"/>
            </a:xfrm>
            <a:prstGeom prst="rect">
              <a:avLst/>
            </a:prstGeom>
            <a:pattFill prst="dkVert">
              <a:fgClr>
                <a:srgbClr val="002060"/>
              </a:fgClr>
              <a:bgClr>
                <a:schemeClr val="bg1"/>
              </a:bgClr>
            </a:pattFill>
          </p:spPr>
          <p:txBody>
            <a:bodyPr wrap="square" rtlCol="0">
              <a:spAutoFit/>
            </a:bodyPr>
            <a:lstStyle/>
            <a:p>
              <a:r>
                <a:rPr lang="en-US" sz="1000" b="1" dirty="0"/>
                <a:t>Debt Service</a:t>
              </a:r>
            </a:p>
          </p:txBody>
        </p:sp>
        <p:sp>
          <p:nvSpPr>
            <p:cNvPr id="10" name="TextBox 9">
              <a:extLst>
                <a:ext uri="{FF2B5EF4-FFF2-40B4-BE49-F238E27FC236}">
                  <a16:creationId xmlns:a16="http://schemas.microsoft.com/office/drawing/2014/main" id="{8A740562-F2AE-2E02-9B14-4D587FE0DA24}"/>
                </a:ext>
              </a:extLst>
            </p:cNvPr>
            <p:cNvSpPr txBox="1"/>
            <p:nvPr/>
          </p:nvSpPr>
          <p:spPr>
            <a:xfrm>
              <a:off x="9923866" y="2308439"/>
              <a:ext cx="1726649" cy="246221"/>
            </a:xfrm>
            <a:prstGeom prst="rect">
              <a:avLst/>
            </a:prstGeom>
            <a:pattFill prst="narHorz">
              <a:fgClr>
                <a:srgbClr val="ABC674"/>
              </a:fgClr>
              <a:bgClr>
                <a:schemeClr val="bg1"/>
              </a:bgClr>
            </a:pattFill>
          </p:spPr>
          <p:txBody>
            <a:bodyPr wrap="square" rtlCol="0">
              <a:spAutoFit/>
            </a:bodyPr>
            <a:lstStyle/>
            <a:p>
              <a:r>
                <a:rPr lang="en-US" sz="1000" b="1" dirty="0"/>
                <a:t>Existing Rate Revenue</a:t>
              </a:r>
            </a:p>
          </p:txBody>
        </p:sp>
        <p:sp>
          <p:nvSpPr>
            <p:cNvPr id="11" name="TextBox 10">
              <a:extLst>
                <a:ext uri="{FF2B5EF4-FFF2-40B4-BE49-F238E27FC236}">
                  <a16:creationId xmlns:a16="http://schemas.microsoft.com/office/drawing/2014/main" id="{B37E0988-1ADF-E838-1B05-90AC9DB66659}"/>
                </a:ext>
              </a:extLst>
            </p:cNvPr>
            <p:cNvSpPr txBox="1"/>
            <p:nvPr/>
          </p:nvSpPr>
          <p:spPr>
            <a:xfrm>
              <a:off x="9923866" y="3174496"/>
              <a:ext cx="1726648" cy="246221"/>
            </a:xfrm>
            <a:prstGeom prst="rect">
              <a:avLst/>
            </a:prstGeom>
            <a:blipFill dpi="0" rotWithShape="1">
              <a:blip r:embed="rId4">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1000" b="1" dirty="0">
                  <a:solidFill>
                    <a:schemeClr val="bg1"/>
                  </a:solidFill>
                </a:rPr>
                <a:t>Cash Capital</a:t>
              </a:r>
            </a:p>
          </p:txBody>
        </p:sp>
        <p:sp>
          <p:nvSpPr>
            <p:cNvPr id="12" name="TextBox 11">
              <a:extLst>
                <a:ext uri="{FF2B5EF4-FFF2-40B4-BE49-F238E27FC236}">
                  <a16:creationId xmlns:a16="http://schemas.microsoft.com/office/drawing/2014/main" id="{75C023B0-C576-42AC-08D0-5DCCC9FAEE7C}"/>
                </a:ext>
              </a:extLst>
            </p:cNvPr>
            <p:cNvSpPr txBox="1"/>
            <p:nvPr/>
          </p:nvSpPr>
          <p:spPr>
            <a:xfrm>
              <a:off x="9923866" y="2014150"/>
              <a:ext cx="1726655" cy="246221"/>
            </a:xfrm>
            <a:prstGeom prst="rect">
              <a:avLst/>
            </a:prstGeom>
            <a:blipFill dpi="0" rotWithShape="1">
              <a:blip r:embed="rId5">
                <a:extLst>
                  <a:ext uri="{28A0092B-C50C-407E-A947-70E740481C1C}">
                    <a14:useLocalDpi xmlns:a14="http://schemas.microsoft.com/office/drawing/2010/main" val="0"/>
                  </a:ext>
                </a:extLst>
              </a:blip>
              <a:srcRect/>
              <a:stretch>
                <a:fillRect/>
              </a:stretch>
            </a:blipFill>
          </p:spPr>
          <p:txBody>
            <a:bodyPr wrap="square" rtlCol="0">
              <a:spAutoFit/>
            </a:bodyPr>
            <a:lstStyle/>
            <a:p>
              <a:r>
                <a:rPr lang="en-US" sz="1000" b="1" dirty="0">
                  <a:solidFill>
                    <a:schemeClr val="bg1"/>
                  </a:solidFill>
                </a:rPr>
                <a:t>Additional Rate Revenue</a:t>
              </a:r>
            </a:p>
          </p:txBody>
        </p:sp>
        <p:sp>
          <p:nvSpPr>
            <p:cNvPr id="13" name="TextBox 12">
              <a:extLst>
                <a:ext uri="{FF2B5EF4-FFF2-40B4-BE49-F238E27FC236}">
                  <a16:creationId xmlns:a16="http://schemas.microsoft.com/office/drawing/2014/main" id="{0699C62F-FC06-E640-3D7A-8053A393AE71}"/>
                </a:ext>
              </a:extLst>
            </p:cNvPr>
            <p:cNvSpPr txBox="1"/>
            <p:nvPr/>
          </p:nvSpPr>
          <p:spPr>
            <a:xfrm>
              <a:off x="10015977" y="3535690"/>
              <a:ext cx="797279" cy="138499"/>
            </a:xfrm>
            <a:prstGeom prst="rect">
              <a:avLst/>
            </a:prstGeom>
            <a:solidFill>
              <a:schemeClr val="bg1"/>
            </a:solidFill>
          </p:spPr>
          <p:txBody>
            <a:bodyPr wrap="square" lIns="0" tIns="0" rIns="0" bIns="0" rtlCol="0">
              <a:spAutoFit/>
            </a:bodyPr>
            <a:lstStyle/>
            <a:p>
              <a:r>
                <a:rPr lang="en-US" sz="900" b="1" dirty="0"/>
                <a:t>Debt Service</a:t>
              </a:r>
            </a:p>
          </p:txBody>
        </p:sp>
      </p:grpSp>
      <p:sp>
        <p:nvSpPr>
          <p:cNvPr id="4" name="TextBox 3">
            <a:extLst>
              <a:ext uri="{FF2B5EF4-FFF2-40B4-BE49-F238E27FC236}">
                <a16:creationId xmlns:a16="http://schemas.microsoft.com/office/drawing/2014/main" id="{E91E741C-8EF6-89CF-BE16-B46AD3041EBA}"/>
              </a:ext>
            </a:extLst>
          </p:cNvPr>
          <p:cNvSpPr txBox="1"/>
          <p:nvPr/>
        </p:nvSpPr>
        <p:spPr>
          <a:xfrm>
            <a:off x="-243192" y="6535836"/>
            <a:ext cx="11732331" cy="307777"/>
          </a:xfrm>
          <a:prstGeom prst="rect">
            <a:avLst/>
          </a:prstGeom>
          <a:noFill/>
        </p:spPr>
        <p:txBody>
          <a:bodyPr wrap="square">
            <a:spAutoFit/>
          </a:bodyPr>
          <a:lstStyle/>
          <a:p>
            <a:pPr lvl="2" indent="-682625">
              <a:spcAft>
                <a:spcPts val="600"/>
              </a:spcAft>
            </a:pPr>
            <a:r>
              <a:rPr lang="en-US" sz="1200" dirty="0"/>
              <a:t>* Debt Coverage Ratio measures whether the District can afford its debt obligations. Minimum levels are 1.2 and target levels are </a:t>
            </a:r>
            <a:r>
              <a:rPr lang="en-US" sz="1400" b="0" dirty="0"/>
              <a:t>1.5.</a:t>
            </a:r>
          </a:p>
        </p:txBody>
      </p:sp>
      <p:sp>
        <p:nvSpPr>
          <p:cNvPr id="18" name="TextBox 17">
            <a:extLst>
              <a:ext uri="{FF2B5EF4-FFF2-40B4-BE49-F238E27FC236}">
                <a16:creationId xmlns:a16="http://schemas.microsoft.com/office/drawing/2014/main" id="{2D4FF55E-72D9-1E89-3C09-46B766A3D8D5}"/>
              </a:ext>
            </a:extLst>
          </p:cNvPr>
          <p:cNvSpPr txBox="1"/>
          <p:nvPr/>
        </p:nvSpPr>
        <p:spPr>
          <a:xfrm>
            <a:off x="1823936" y="5911537"/>
            <a:ext cx="257783" cy="369332"/>
          </a:xfrm>
          <a:prstGeom prst="rect">
            <a:avLst/>
          </a:prstGeom>
          <a:noFill/>
        </p:spPr>
        <p:txBody>
          <a:bodyPr wrap="square">
            <a:spAutoFit/>
          </a:bodyPr>
          <a:lstStyle/>
          <a:p>
            <a:r>
              <a:rPr lang="en-US" sz="1800" dirty="0"/>
              <a:t>*</a:t>
            </a:r>
            <a:endParaRPr lang="en-US" dirty="0"/>
          </a:p>
        </p:txBody>
      </p:sp>
    </p:spTree>
    <p:extLst>
      <p:ext uri="{BB962C8B-B14F-4D97-AF65-F5344CB8AC3E}">
        <p14:creationId xmlns:p14="http://schemas.microsoft.com/office/powerpoint/2010/main" val="291294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txBox="1">
            <a:spLocks/>
          </p:cNvSpPr>
          <p:nvPr/>
        </p:nvSpPr>
        <p:spPr>
          <a:xfrm>
            <a:off x="11433192" y="6398301"/>
            <a:ext cx="613153" cy="32946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A283C0D-C4C9-4816-A857-E503000832E5}" type="slidenum">
              <a:rPr lang="en-US" b="1" smtClean="0"/>
              <a:pPr>
                <a:defRPr/>
              </a:pPr>
              <a:t>11</a:t>
            </a:fld>
            <a:endParaRPr lang="en-US" b="1" dirty="0"/>
          </a:p>
        </p:txBody>
      </p:sp>
      <p:sp>
        <p:nvSpPr>
          <p:cNvPr id="8" name="Title 1">
            <a:extLst>
              <a:ext uri="{FF2B5EF4-FFF2-40B4-BE49-F238E27FC236}">
                <a16:creationId xmlns:a16="http://schemas.microsoft.com/office/drawing/2014/main" id="{4139F204-86AD-4F43-92F9-A02E53060386}"/>
              </a:ext>
            </a:extLst>
          </p:cNvPr>
          <p:cNvSpPr>
            <a:spLocks noGrp="1"/>
          </p:cNvSpPr>
          <p:nvPr>
            <p:ph type="title"/>
          </p:nvPr>
        </p:nvSpPr>
        <p:spPr>
          <a:xfrm>
            <a:off x="182812" y="714513"/>
            <a:ext cx="11670733" cy="857911"/>
          </a:xfrm>
        </p:spPr>
        <p:txBody>
          <a:bodyPr>
            <a:normAutofit fontScale="90000"/>
          </a:bodyPr>
          <a:lstStyle/>
          <a:p>
            <a:r>
              <a:rPr lang="en-US" dirty="0"/>
              <a:t>Rate Increase Options at Board’s Discretion</a:t>
            </a:r>
            <a:br>
              <a:rPr lang="en-US" dirty="0"/>
            </a:br>
            <a:r>
              <a:rPr lang="en-US" sz="2000" dirty="0"/>
              <a:t> </a:t>
            </a:r>
            <a:endParaRPr lang="en-US" b="0" dirty="0"/>
          </a:p>
        </p:txBody>
      </p:sp>
      <p:sp>
        <p:nvSpPr>
          <p:cNvPr id="9" name="Rectangle 8">
            <a:extLst>
              <a:ext uri="{FF2B5EF4-FFF2-40B4-BE49-F238E27FC236}">
                <a16:creationId xmlns:a16="http://schemas.microsoft.com/office/drawing/2014/main" id="{23672B9D-4279-47C4-92CE-EEB768C21593}"/>
              </a:ext>
            </a:extLst>
          </p:cNvPr>
          <p:cNvSpPr/>
          <p:nvPr/>
        </p:nvSpPr>
        <p:spPr>
          <a:xfrm>
            <a:off x="300940" y="2015598"/>
            <a:ext cx="11255520" cy="3570208"/>
          </a:xfrm>
          <a:prstGeom prst="rect">
            <a:avLst/>
          </a:prstGeom>
        </p:spPr>
        <p:txBody>
          <a:bodyPr wrap="square">
            <a:spAutoFit/>
          </a:bodyPr>
          <a:lstStyle/>
          <a:p>
            <a:pPr lvl="2" indent="-682625">
              <a:spcAft>
                <a:spcPts val="600"/>
              </a:spcAft>
            </a:pPr>
            <a:r>
              <a:rPr lang="en-US" sz="2400" dirty="0"/>
              <a:t>The Board recognizes that the District’s actual future capital spending may be less than assumed by the financial plan ($200 thousand per year in the near-term and $300 thousand per year starting in FY2030.)</a:t>
            </a:r>
          </a:p>
          <a:p>
            <a:pPr lvl="2" indent="-682625">
              <a:spcAft>
                <a:spcPts val="600"/>
              </a:spcAft>
            </a:pPr>
            <a:endParaRPr lang="en-US" sz="2400" dirty="0"/>
          </a:p>
          <a:p>
            <a:pPr lvl="2" indent="-682625">
              <a:spcAft>
                <a:spcPts val="600"/>
              </a:spcAft>
            </a:pPr>
            <a:r>
              <a:rPr lang="en-US" sz="2400" dirty="0"/>
              <a:t>In the event that the District cash reserves grow more than forecasted because either (1) capital spending is lower than projected or (2) operating costs increase less than projected, the Board intends to implement rate increases that are </a:t>
            </a:r>
            <a:r>
              <a:rPr lang="en-US" sz="2400" u="sng" dirty="0"/>
              <a:t>lower</a:t>
            </a:r>
            <a:r>
              <a:rPr lang="en-US" sz="2400" dirty="0"/>
              <a:t> than the maximum annual increase (5 percent per year).</a:t>
            </a:r>
            <a:endParaRPr lang="en-US" sz="2000" dirty="0"/>
          </a:p>
        </p:txBody>
      </p:sp>
    </p:spTree>
    <p:extLst>
      <p:ext uri="{BB962C8B-B14F-4D97-AF65-F5344CB8AC3E}">
        <p14:creationId xmlns:p14="http://schemas.microsoft.com/office/powerpoint/2010/main" val="27723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a:extLst>
              <a:ext uri="{FF2B5EF4-FFF2-40B4-BE49-F238E27FC236}">
                <a16:creationId xmlns:a16="http://schemas.microsoft.com/office/drawing/2014/main" id="{9D1E7531-0472-41CD-A8D1-3B8D620185B0}"/>
              </a:ext>
            </a:extLst>
          </p:cNvPr>
          <p:cNvSpPr txBox="1">
            <a:spLocks/>
          </p:cNvSpPr>
          <p:nvPr/>
        </p:nvSpPr>
        <p:spPr>
          <a:xfrm>
            <a:off x="11212643" y="6324600"/>
            <a:ext cx="7369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12</a:t>
            </a:fld>
            <a:endParaRPr lang="en-US" b="1" dirty="0"/>
          </a:p>
        </p:txBody>
      </p:sp>
      <p:sp>
        <p:nvSpPr>
          <p:cNvPr id="7" name="Title 1">
            <a:extLst>
              <a:ext uri="{FF2B5EF4-FFF2-40B4-BE49-F238E27FC236}">
                <a16:creationId xmlns:a16="http://schemas.microsoft.com/office/drawing/2014/main" id="{D0A49DFA-351D-4A1B-A899-6F8973E493DD}"/>
              </a:ext>
            </a:extLst>
          </p:cNvPr>
          <p:cNvSpPr>
            <a:spLocks noGrp="1"/>
          </p:cNvSpPr>
          <p:nvPr>
            <p:ph type="title"/>
          </p:nvPr>
        </p:nvSpPr>
        <p:spPr>
          <a:xfrm>
            <a:off x="124885" y="168275"/>
            <a:ext cx="11174186" cy="590931"/>
          </a:xfrm>
        </p:spPr>
        <p:txBody>
          <a:bodyPr>
            <a:noAutofit/>
          </a:bodyPr>
          <a:lstStyle/>
          <a:p>
            <a:r>
              <a:rPr lang="en-US" dirty="0">
                <a:latin typeface="Century Gothic" pitchFamily="34" charset="0"/>
              </a:rPr>
              <a:t>5-Year Rate Schedule</a:t>
            </a:r>
            <a:r>
              <a:rPr lang="en-US" sz="1400" b="0" dirty="0">
                <a:latin typeface="Century Gothic" pitchFamily="34" charset="0"/>
              </a:rPr>
              <a:t> (with 5% rate increases)</a:t>
            </a:r>
            <a:endParaRPr lang="en-US" b="0" dirty="0">
              <a:latin typeface="Century Gothic" pitchFamily="34" charset="0"/>
            </a:endParaRPr>
          </a:p>
        </p:txBody>
      </p:sp>
      <p:pic>
        <p:nvPicPr>
          <p:cNvPr id="2" name="Picture 1">
            <a:extLst>
              <a:ext uri="{FF2B5EF4-FFF2-40B4-BE49-F238E27FC236}">
                <a16:creationId xmlns:a16="http://schemas.microsoft.com/office/drawing/2014/main" id="{E939B2DD-E430-25D3-33BE-ED17C6846146}"/>
              </a:ext>
            </a:extLst>
          </p:cNvPr>
          <p:cNvPicPr>
            <a:picLocks noChangeAspect="1"/>
          </p:cNvPicPr>
          <p:nvPr/>
        </p:nvPicPr>
        <p:blipFill>
          <a:blip r:embed="rId2"/>
          <a:stretch>
            <a:fillRect/>
          </a:stretch>
        </p:blipFill>
        <p:spPr>
          <a:xfrm>
            <a:off x="1532808" y="977234"/>
            <a:ext cx="8496095" cy="5712491"/>
          </a:xfrm>
          <a:prstGeom prst="rect">
            <a:avLst/>
          </a:prstGeom>
        </p:spPr>
      </p:pic>
    </p:spTree>
    <p:extLst>
      <p:ext uri="{BB962C8B-B14F-4D97-AF65-F5344CB8AC3E}">
        <p14:creationId xmlns:p14="http://schemas.microsoft.com/office/powerpoint/2010/main" val="1471877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8614A7-460D-33FF-5037-83705C34207A}"/>
              </a:ext>
            </a:extLst>
          </p:cNvPr>
          <p:cNvPicPr>
            <a:picLocks noChangeAspect="1"/>
          </p:cNvPicPr>
          <p:nvPr/>
        </p:nvPicPr>
        <p:blipFill>
          <a:blip r:embed="rId2"/>
          <a:stretch>
            <a:fillRect/>
          </a:stretch>
        </p:blipFill>
        <p:spPr>
          <a:xfrm>
            <a:off x="1670587" y="1121737"/>
            <a:ext cx="8613954" cy="5607316"/>
          </a:xfrm>
          <a:prstGeom prst="rect">
            <a:avLst/>
          </a:prstGeom>
        </p:spPr>
      </p:pic>
      <p:sp>
        <p:nvSpPr>
          <p:cNvPr id="4" name="Slide Number Placeholder 2">
            <a:extLst>
              <a:ext uri="{FF2B5EF4-FFF2-40B4-BE49-F238E27FC236}">
                <a16:creationId xmlns:a16="http://schemas.microsoft.com/office/drawing/2014/main" id="{9D1E7531-0472-41CD-A8D1-3B8D620185B0}"/>
              </a:ext>
            </a:extLst>
          </p:cNvPr>
          <p:cNvSpPr txBox="1">
            <a:spLocks/>
          </p:cNvSpPr>
          <p:nvPr/>
        </p:nvSpPr>
        <p:spPr>
          <a:xfrm>
            <a:off x="11212643" y="6324600"/>
            <a:ext cx="7369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13</a:t>
            </a:fld>
            <a:endParaRPr lang="en-US" b="1" dirty="0"/>
          </a:p>
        </p:txBody>
      </p:sp>
      <p:sp>
        <p:nvSpPr>
          <p:cNvPr id="8" name="TextBox 7">
            <a:extLst>
              <a:ext uri="{FF2B5EF4-FFF2-40B4-BE49-F238E27FC236}">
                <a16:creationId xmlns:a16="http://schemas.microsoft.com/office/drawing/2014/main" id="{B06E3DCE-7002-4693-AC6F-85E3722150B0}"/>
              </a:ext>
            </a:extLst>
          </p:cNvPr>
          <p:cNvSpPr txBox="1"/>
          <p:nvPr/>
        </p:nvSpPr>
        <p:spPr>
          <a:xfrm>
            <a:off x="4007369" y="687433"/>
            <a:ext cx="3810659" cy="615553"/>
          </a:xfrm>
          <a:prstGeom prst="rect">
            <a:avLst/>
          </a:prstGeom>
          <a:noFill/>
        </p:spPr>
        <p:txBody>
          <a:bodyPr wrap="none" rtlCol="0">
            <a:spAutoFit/>
          </a:bodyPr>
          <a:lstStyle/>
          <a:p>
            <a:pPr algn="ctr"/>
            <a:r>
              <a:rPr lang="en-US" b="1" dirty="0"/>
              <a:t>Monthly Sewer Bill Comparisons</a:t>
            </a:r>
          </a:p>
          <a:p>
            <a:pPr algn="ctr"/>
            <a:r>
              <a:rPr lang="en-US" sz="1600" dirty="0"/>
              <a:t>Typical Single-Family Homes</a:t>
            </a:r>
          </a:p>
        </p:txBody>
      </p:sp>
      <p:cxnSp>
        <p:nvCxnSpPr>
          <p:cNvPr id="9" name="Straight Connector 8">
            <a:extLst>
              <a:ext uri="{FF2B5EF4-FFF2-40B4-BE49-F238E27FC236}">
                <a16:creationId xmlns:a16="http://schemas.microsoft.com/office/drawing/2014/main" id="{E329B4E1-9C1A-A52B-54C1-CD2AAA0CA55C}"/>
              </a:ext>
            </a:extLst>
          </p:cNvPr>
          <p:cNvCxnSpPr/>
          <p:nvPr/>
        </p:nvCxnSpPr>
        <p:spPr>
          <a:xfrm flipV="1">
            <a:off x="2159540" y="5194571"/>
            <a:ext cx="1332690" cy="1341775"/>
          </a:xfrm>
          <a:prstGeom prst="line">
            <a:avLst/>
          </a:prstGeom>
          <a:ln w="28575">
            <a:solidFill>
              <a:srgbClr val="FF0000"/>
            </a:solidFill>
          </a:ln>
        </p:spPr>
        <p:style>
          <a:lnRef idx="1">
            <a:schemeClr val="accent4"/>
          </a:lnRef>
          <a:fillRef idx="0">
            <a:schemeClr val="accent4"/>
          </a:fillRef>
          <a:effectRef idx="0">
            <a:schemeClr val="accent4"/>
          </a:effectRef>
          <a:fontRef idx="minor">
            <a:schemeClr val="tx1"/>
          </a:fontRef>
        </p:style>
      </p:cxnSp>
      <p:cxnSp>
        <p:nvCxnSpPr>
          <p:cNvPr id="10" name="Straight Connector 9">
            <a:extLst>
              <a:ext uri="{FF2B5EF4-FFF2-40B4-BE49-F238E27FC236}">
                <a16:creationId xmlns:a16="http://schemas.microsoft.com/office/drawing/2014/main" id="{F2433EF0-4F51-AB2F-4734-77D78E5802BF}"/>
              </a:ext>
            </a:extLst>
          </p:cNvPr>
          <p:cNvCxnSpPr>
            <a:cxnSpLocks/>
          </p:cNvCxnSpPr>
          <p:nvPr/>
        </p:nvCxnSpPr>
        <p:spPr>
          <a:xfrm flipV="1">
            <a:off x="3770334" y="5230069"/>
            <a:ext cx="1432228" cy="1459656"/>
          </a:xfrm>
          <a:prstGeom prst="line">
            <a:avLst/>
          </a:prstGeom>
          <a:ln w="28575">
            <a:solidFill>
              <a:srgbClr val="FF000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208432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419367" y="6324600"/>
            <a:ext cx="53019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14</a:t>
            </a:fld>
            <a:endParaRPr lang="en-US" b="1" dirty="0"/>
          </a:p>
        </p:txBody>
      </p:sp>
      <p:sp>
        <p:nvSpPr>
          <p:cNvPr id="7" name="Title 1">
            <a:extLst>
              <a:ext uri="{FF2B5EF4-FFF2-40B4-BE49-F238E27FC236}">
                <a16:creationId xmlns:a16="http://schemas.microsoft.com/office/drawing/2014/main" id="{2D18306B-349C-45DE-975B-F8503E426D6C}"/>
              </a:ext>
            </a:extLst>
          </p:cNvPr>
          <p:cNvSpPr>
            <a:spLocks noGrp="1"/>
          </p:cNvSpPr>
          <p:nvPr>
            <p:ph type="title"/>
          </p:nvPr>
        </p:nvSpPr>
        <p:spPr>
          <a:xfrm>
            <a:off x="799785" y="672058"/>
            <a:ext cx="8229600" cy="427038"/>
          </a:xfrm>
        </p:spPr>
        <p:txBody>
          <a:bodyPr>
            <a:noAutofit/>
          </a:bodyPr>
          <a:lstStyle/>
          <a:p>
            <a:r>
              <a:rPr lang="en-US" dirty="0">
                <a:latin typeface="Century Gothic" pitchFamily="34" charset="0"/>
              </a:rPr>
              <a:t>Next Steps</a:t>
            </a:r>
          </a:p>
        </p:txBody>
      </p:sp>
      <p:sp>
        <p:nvSpPr>
          <p:cNvPr id="3" name="Text Placeholder 1">
            <a:extLst>
              <a:ext uri="{FF2B5EF4-FFF2-40B4-BE49-F238E27FC236}">
                <a16:creationId xmlns:a16="http://schemas.microsoft.com/office/drawing/2014/main" id="{CB228427-7D2D-9613-5CE6-DCD2D3F54C6B}"/>
              </a:ext>
            </a:extLst>
          </p:cNvPr>
          <p:cNvSpPr txBox="1">
            <a:spLocks/>
          </p:cNvSpPr>
          <p:nvPr/>
        </p:nvSpPr>
        <p:spPr>
          <a:xfrm>
            <a:off x="712236" y="1606963"/>
            <a:ext cx="10258055" cy="4134465"/>
          </a:xfrm>
          <a:prstGeom prst="rect">
            <a:avLst/>
          </a:prstGeom>
          <a:noFill/>
        </p:spPr>
        <p:txBody>
          <a:bodyPr vert="horz" wrap="square" lIns="91440" tIns="45720" rIns="91440" bIns="45720" rtlCol="0" anchor="t">
            <a:spAutoFit/>
          </a:bodyPr>
          <a:lstStyle>
            <a:lvl1pPr marL="182880" indent="-514350" algn="l" defTabSz="914400" rtl="0" eaLnBrk="1" latinLnBrk="0" hangingPunct="1">
              <a:lnSpc>
                <a:spcPct val="200000"/>
              </a:lnSpc>
              <a:spcBef>
                <a:spcPts val="1000"/>
              </a:spcBef>
              <a:spcAft>
                <a:spcPts val="600"/>
              </a:spcAft>
              <a:buFont typeface="+mj-lt"/>
              <a:buAutoNum type="arabicPeriod"/>
              <a:defRPr kumimoji="0" lang="en-US" sz="2400" b="0" i="0" u="none" strike="noStrike" kern="1200" cap="none" spc="0" normalizeH="0" baseline="0" noProof="0" dirty="0" smtClean="0">
                <a:ln>
                  <a:noFill/>
                </a:ln>
                <a:solidFill>
                  <a:schemeClr val="bg1"/>
                </a:solidFill>
                <a:effectLst/>
                <a:uLnTx/>
                <a:uFillTx/>
                <a:latin typeface="Century Gothic"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Receive public comment</a:t>
            </a:r>
          </a:p>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Close Public Hearing</a:t>
            </a:r>
          </a:p>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Board deliberation</a:t>
            </a:r>
          </a:p>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Tally protest votes</a:t>
            </a:r>
          </a:p>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Board vote on proposed rates (only if protest count is below 50 percent)</a:t>
            </a:r>
          </a:p>
          <a:p>
            <a:pPr marL="457200" indent="-457200">
              <a:lnSpc>
                <a:spcPct val="100000"/>
              </a:lnSpc>
              <a:buFont typeface="Arial" panose="020B0604020202020204" pitchFamily="34" charset="0"/>
              <a:buChar char="•"/>
            </a:pPr>
            <a:r>
              <a:rPr lang="en-US" sz="2800" dirty="0">
                <a:solidFill>
                  <a:schemeClr val="tx1"/>
                </a:solidFill>
                <a:latin typeface="Circe Bold" panose="020B0602020203020203" pitchFamily="34" charset="0"/>
              </a:rPr>
              <a:t>If passed, the first rate increase will occur July 1, 2025</a:t>
            </a:r>
          </a:p>
        </p:txBody>
      </p:sp>
    </p:spTree>
    <p:extLst>
      <p:ext uri="{BB962C8B-B14F-4D97-AF65-F5344CB8AC3E}">
        <p14:creationId xmlns:p14="http://schemas.microsoft.com/office/powerpoint/2010/main" val="1469381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419367" y="6324600"/>
            <a:ext cx="53019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2</a:t>
            </a:fld>
            <a:endParaRPr lang="en-US" b="1" dirty="0"/>
          </a:p>
        </p:txBody>
      </p:sp>
      <p:sp>
        <p:nvSpPr>
          <p:cNvPr id="11" name="Title 6">
            <a:extLst>
              <a:ext uri="{FF2B5EF4-FFF2-40B4-BE49-F238E27FC236}">
                <a16:creationId xmlns:a16="http://schemas.microsoft.com/office/drawing/2014/main" id="{D7053734-4F20-4139-92AF-68076F624CCA}"/>
              </a:ext>
            </a:extLst>
          </p:cNvPr>
          <p:cNvSpPr>
            <a:spLocks noGrp="1"/>
          </p:cNvSpPr>
          <p:nvPr>
            <p:ph type="title"/>
          </p:nvPr>
        </p:nvSpPr>
        <p:spPr>
          <a:xfrm>
            <a:off x="499029" y="962709"/>
            <a:ext cx="8229600" cy="923330"/>
          </a:xfrm>
        </p:spPr>
        <p:txBody>
          <a:bodyPr/>
          <a:lstStyle/>
          <a:p>
            <a:r>
              <a:rPr lang="en-US" sz="6000" dirty="0">
                <a:solidFill>
                  <a:srgbClr val="224643"/>
                </a:solidFill>
                <a:latin typeface="Rift Bold" panose="00000800000000000000" pitchFamily="50" charset="0"/>
              </a:rPr>
              <a:t>Agenda</a:t>
            </a:r>
            <a:endParaRPr lang="en-US" dirty="0">
              <a:solidFill>
                <a:srgbClr val="224643"/>
              </a:solidFill>
              <a:latin typeface="Rift Bold" panose="00000800000000000000" pitchFamily="50" charset="0"/>
            </a:endParaRPr>
          </a:p>
        </p:txBody>
      </p:sp>
      <p:sp>
        <p:nvSpPr>
          <p:cNvPr id="12" name="Text Placeholder 1">
            <a:extLst>
              <a:ext uri="{FF2B5EF4-FFF2-40B4-BE49-F238E27FC236}">
                <a16:creationId xmlns:a16="http://schemas.microsoft.com/office/drawing/2014/main" id="{655ADF0A-A5F2-4188-806F-0D36CAAC6ABE}"/>
              </a:ext>
            </a:extLst>
          </p:cNvPr>
          <p:cNvSpPr txBox="1">
            <a:spLocks/>
          </p:cNvSpPr>
          <p:nvPr/>
        </p:nvSpPr>
        <p:spPr>
          <a:xfrm>
            <a:off x="3431645" y="2861047"/>
            <a:ext cx="6996545" cy="2185214"/>
          </a:xfrm>
          <a:prstGeom prst="rect">
            <a:avLst/>
          </a:prstGeom>
          <a:noFill/>
        </p:spPr>
        <p:txBody>
          <a:bodyPr vert="horz" wrap="square" lIns="91440" tIns="45720" rIns="91440" bIns="45720" rtlCol="0" anchor="t">
            <a:spAutoFit/>
          </a:bodyPr>
          <a:lstStyle>
            <a:lvl1pPr marL="182880" indent="-514350" algn="l" defTabSz="914400" rtl="0" eaLnBrk="1" latinLnBrk="0" hangingPunct="1">
              <a:lnSpc>
                <a:spcPct val="200000"/>
              </a:lnSpc>
              <a:spcBef>
                <a:spcPts val="1000"/>
              </a:spcBef>
              <a:spcAft>
                <a:spcPts val="600"/>
              </a:spcAft>
              <a:buFont typeface="+mj-lt"/>
              <a:buAutoNum type="arabicPeriod"/>
              <a:defRPr kumimoji="0" lang="en-US" sz="2400" b="0" i="0" u="none" strike="noStrike" kern="1200" cap="none" spc="0" normalizeH="0" baseline="0" noProof="0" dirty="0" smtClean="0">
                <a:ln>
                  <a:noFill/>
                </a:ln>
                <a:solidFill>
                  <a:schemeClr val="bg1"/>
                </a:solidFill>
                <a:effectLst/>
                <a:uLnTx/>
                <a:uFillTx/>
                <a:latin typeface="Century Gothic"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00000"/>
              </a:lnSpc>
            </a:pPr>
            <a:r>
              <a:rPr lang="en-US" dirty="0">
                <a:solidFill>
                  <a:schemeClr val="tx1"/>
                </a:solidFill>
                <a:latin typeface="Circe Bold" panose="020B0602020203020203" pitchFamily="34" charset="0"/>
              </a:rPr>
              <a:t>Utility Rate Setting 101</a:t>
            </a:r>
          </a:p>
          <a:p>
            <a:pPr marL="457200" indent="-457200">
              <a:lnSpc>
                <a:spcPct val="100000"/>
              </a:lnSpc>
            </a:pPr>
            <a:r>
              <a:rPr lang="en-US" dirty="0">
                <a:solidFill>
                  <a:schemeClr val="tx1"/>
                </a:solidFill>
                <a:latin typeface="Circe Bold" panose="020B0602020203020203" pitchFamily="34" charset="0"/>
              </a:rPr>
              <a:t>Scope of Work</a:t>
            </a:r>
          </a:p>
          <a:p>
            <a:pPr marL="457200" indent="-457200">
              <a:lnSpc>
                <a:spcPct val="100000"/>
              </a:lnSpc>
            </a:pPr>
            <a:r>
              <a:rPr lang="en-US" dirty="0">
                <a:solidFill>
                  <a:schemeClr val="tx1"/>
                </a:solidFill>
                <a:latin typeface="Circe Bold" panose="020B0602020203020203" pitchFamily="34" charset="0"/>
              </a:rPr>
              <a:t>Sewer Enterprise Financial Plan</a:t>
            </a:r>
          </a:p>
          <a:p>
            <a:pPr marL="457200" indent="-457200">
              <a:lnSpc>
                <a:spcPct val="100000"/>
              </a:lnSpc>
            </a:pPr>
            <a:r>
              <a:rPr lang="en-US" dirty="0">
                <a:solidFill>
                  <a:schemeClr val="tx1"/>
                </a:solidFill>
                <a:latin typeface="Circe Bold" panose="020B0602020203020203" pitchFamily="34" charset="0"/>
              </a:rPr>
              <a:t>Project Schedule</a:t>
            </a:r>
          </a:p>
        </p:txBody>
      </p:sp>
    </p:spTree>
    <p:extLst>
      <p:ext uri="{BB962C8B-B14F-4D97-AF65-F5344CB8AC3E}">
        <p14:creationId xmlns:p14="http://schemas.microsoft.com/office/powerpoint/2010/main" val="2294434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8614A7-460D-33FF-5037-83705C34207A}"/>
              </a:ext>
            </a:extLst>
          </p:cNvPr>
          <p:cNvPicPr>
            <a:picLocks noChangeAspect="1"/>
          </p:cNvPicPr>
          <p:nvPr/>
        </p:nvPicPr>
        <p:blipFill>
          <a:blip r:embed="rId2"/>
          <a:stretch>
            <a:fillRect/>
          </a:stretch>
        </p:blipFill>
        <p:spPr>
          <a:xfrm>
            <a:off x="1670587" y="1121737"/>
            <a:ext cx="8613954" cy="5607316"/>
          </a:xfrm>
          <a:prstGeom prst="rect">
            <a:avLst/>
          </a:prstGeom>
        </p:spPr>
      </p:pic>
      <p:sp>
        <p:nvSpPr>
          <p:cNvPr id="4" name="Slide Number Placeholder 2">
            <a:extLst>
              <a:ext uri="{FF2B5EF4-FFF2-40B4-BE49-F238E27FC236}">
                <a16:creationId xmlns:a16="http://schemas.microsoft.com/office/drawing/2014/main" id="{9D1E7531-0472-41CD-A8D1-3B8D620185B0}"/>
              </a:ext>
            </a:extLst>
          </p:cNvPr>
          <p:cNvSpPr txBox="1">
            <a:spLocks/>
          </p:cNvSpPr>
          <p:nvPr/>
        </p:nvSpPr>
        <p:spPr>
          <a:xfrm>
            <a:off x="11212643" y="6324600"/>
            <a:ext cx="736919"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3</a:t>
            </a:fld>
            <a:endParaRPr lang="en-US" b="1" dirty="0"/>
          </a:p>
        </p:txBody>
      </p:sp>
      <p:sp>
        <p:nvSpPr>
          <p:cNvPr id="8" name="TextBox 7">
            <a:extLst>
              <a:ext uri="{FF2B5EF4-FFF2-40B4-BE49-F238E27FC236}">
                <a16:creationId xmlns:a16="http://schemas.microsoft.com/office/drawing/2014/main" id="{B06E3DCE-7002-4693-AC6F-85E3722150B0}"/>
              </a:ext>
            </a:extLst>
          </p:cNvPr>
          <p:cNvSpPr txBox="1"/>
          <p:nvPr/>
        </p:nvSpPr>
        <p:spPr>
          <a:xfrm>
            <a:off x="4007369" y="687433"/>
            <a:ext cx="3810659" cy="615553"/>
          </a:xfrm>
          <a:prstGeom prst="rect">
            <a:avLst/>
          </a:prstGeom>
          <a:noFill/>
        </p:spPr>
        <p:txBody>
          <a:bodyPr wrap="none" rtlCol="0">
            <a:spAutoFit/>
          </a:bodyPr>
          <a:lstStyle/>
          <a:p>
            <a:pPr algn="ctr"/>
            <a:r>
              <a:rPr lang="en-US" b="1" dirty="0"/>
              <a:t>Monthly Sewer Bill Comparisons</a:t>
            </a:r>
          </a:p>
          <a:p>
            <a:pPr algn="ctr"/>
            <a:r>
              <a:rPr lang="en-US" sz="1600" dirty="0"/>
              <a:t>Typical Single-Family Homes</a:t>
            </a:r>
          </a:p>
        </p:txBody>
      </p:sp>
      <p:cxnSp>
        <p:nvCxnSpPr>
          <p:cNvPr id="9" name="Straight Connector 8">
            <a:extLst>
              <a:ext uri="{FF2B5EF4-FFF2-40B4-BE49-F238E27FC236}">
                <a16:creationId xmlns:a16="http://schemas.microsoft.com/office/drawing/2014/main" id="{E329B4E1-9C1A-A52B-54C1-CD2AAA0CA55C}"/>
              </a:ext>
            </a:extLst>
          </p:cNvPr>
          <p:cNvCxnSpPr/>
          <p:nvPr/>
        </p:nvCxnSpPr>
        <p:spPr>
          <a:xfrm flipV="1">
            <a:off x="2159540" y="5194571"/>
            <a:ext cx="1332690" cy="1341775"/>
          </a:xfrm>
          <a:prstGeom prst="line">
            <a:avLst/>
          </a:prstGeom>
          <a:ln w="28575">
            <a:solidFill>
              <a:srgbClr val="FF0000"/>
            </a:solidFill>
          </a:ln>
        </p:spPr>
        <p:style>
          <a:lnRef idx="1">
            <a:schemeClr val="accent4"/>
          </a:lnRef>
          <a:fillRef idx="0">
            <a:schemeClr val="accent4"/>
          </a:fillRef>
          <a:effectRef idx="0">
            <a:schemeClr val="accent4"/>
          </a:effectRef>
          <a:fontRef idx="minor">
            <a:schemeClr val="tx1"/>
          </a:fontRef>
        </p:style>
      </p:cxnSp>
      <p:cxnSp>
        <p:nvCxnSpPr>
          <p:cNvPr id="10" name="Straight Connector 9">
            <a:extLst>
              <a:ext uri="{FF2B5EF4-FFF2-40B4-BE49-F238E27FC236}">
                <a16:creationId xmlns:a16="http://schemas.microsoft.com/office/drawing/2014/main" id="{F2433EF0-4F51-AB2F-4734-77D78E5802BF}"/>
              </a:ext>
            </a:extLst>
          </p:cNvPr>
          <p:cNvCxnSpPr>
            <a:cxnSpLocks/>
          </p:cNvCxnSpPr>
          <p:nvPr/>
        </p:nvCxnSpPr>
        <p:spPr>
          <a:xfrm flipV="1">
            <a:off x="3770334" y="5230069"/>
            <a:ext cx="1432228" cy="1459656"/>
          </a:xfrm>
          <a:prstGeom prst="line">
            <a:avLst/>
          </a:prstGeom>
          <a:ln w="28575">
            <a:solidFill>
              <a:srgbClr val="FF0000"/>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967527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111" y="251734"/>
            <a:ext cx="11174186" cy="590931"/>
          </a:xfrm>
        </p:spPr>
        <p:txBody>
          <a:bodyPr>
            <a:noAutofit/>
          </a:bodyPr>
          <a:lstStyle/>
          <a:p>
            <a:r>
              <a:rPr lang="en-US" dirty="0">
                <a:latin typeface="Century Gothic" pitchFamily="34" charset="0"/>
              </a:rPr>
              <a:t>The Rate Setting Process</a:t>
            </a:r>
          </a:p>
        </p:txBody>
      </p:sp>
      <p:sp>
        <p:nvSpPr>
          <p:cNvPr id="5" name="TextBox 4"/>
          <p:cNvSpPr txBox="1"/>
          <p:nvPr/>
        </p:nvSpPr>
        <p:spPr>
          <a:xfrm>
            <a:off x="6257777" y="1840524"/>
            <a:ext cx="5412545" cy="923330"/>
          </a:xfrm>
          <a:prstGeom prst="rect">
            <a:avLst/>
          </a:prstGeom>
          <a:noFill/>
        </p:spPr>
        <p:txBody>
          <a:bodyPr wrap="square" rtlCol="0">
            <a:spAutoFit/>
          </a:bodyPr>
          <a:lstStyle/>
          <a:p>
            <a:r>
              <a:rPr lang="en-US" dirty="0"/>
              <a:t>Compares the revenues of the utility to its expenses to determine the overall level of rate adjustment</a:t>
            </a:r>
          </a:p>
        </p:txBody>
      </p:sp>
      <p:sp>
        <p:nvSpPr>
          <p:cNvPr id="6" name="TextBox 5"/>
          <p:cNvSpPr txBox="1"/>
          <p:nvPr/>
        </p:nvSpPr>
        <p:spPr>
          <a:xfrm>
            <a:off x="6236679" y="3607778"/>
            <a:ext cx="5788854" cy="646331"/>
          </a:xfrm>
          <a:prstGeom prst="rect">
            <a:avLst/>
          </a:prstGeom>
          <a:noFill/>
        </p:spPr>
        <p:txBody>
          <a:bodyPr wrap="square" rtlCol="0">
            <a:spAutoFit/>
          </a:bodyPr>
          <a:lstStyle/>
          <a:p>
            <a:r>
              <a:rPr lang="en-US" dirty="0">
                <a:solidFill>
                  <a:schemeClr val="bg1">
                    <a:lumMod val="50000"/>
                  </a:schemeClr>
                </a:solidFill>
              </a:rPr>
              <a:t>Equitably allocates the revenue requirements between the various customer classes of service</a:t>
            </a:r>
          </a:p>
        </p:txBody>
      </p:sp>
      <p:sp>
        <p:nvSpPr>
          <p:cNvPr id="7" name="TextBox 6"/>
          <p:cNvSpPr txBox="1"/>
          <p:nvPr/>
        </p:nvSpPr>
        <p:spPr>
          <a:xfrm>
            <a:off x="6257777" y="4924865"/>
            <a:ext cx="5412545" cy="923330"/>
          </a:xfrm>
          <a:prstGeom prst="rect">
            <a:avLst/>
          </a:prstGeom>
          <a:noFill/>
        </p:spPr>
        <p:txBody>
          <a:bodyPr wrap="square" rtlCol="0">
            <a:spAutoFit/>
          </a:bodyPr>
          <a:lstStyle/>
          <a:p>
            <a:r>
              <a:rPr lang="en-US" dirty="0">
                <a:solidFill>
                  <a:schemeClr val="bg1">
                    <a:lumMod val="50000"/>
                  </a:schemeClr>
                </a:solidFill>
              </a:rPr>
              <a:t>Design rates for each class of service to meet the revenue needs of the utility, along with any other rate design goals and objectives</a:t>
            </a:r>
          </a:p>
        </p:txBody>
      </p:sp>
      <p:graphicFrame>
        <p:nvGraphicFramePr>
          <p:cNvPr id="4" name="Diagram 3"/>
          <p:cNvGraphicFramePr/>
          <p:nvPr>
            <p:extLst>
              <p:ext uri="{D42A27DB-BD31-4B8C-83A1-F6EECF244321}">
                <p14:modId xmlns:p14="http://schemas.microsoft.com/office/powerpoint/2010/main" val="902717053"/>
              </p:ext>
            </p:extLst>
          </p:nvPr>
        </p:nvGraphicFramePr>
        <p:xfrm>
          <a:off x="1053330" y="1792459"/>
          <a:ext cx="4993431"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2">
            <a:extLst>
              <a:ext uri="{FF2B5EF4-FFF2-40B4-BE49-F238E27FC236}">
                <a16:creationId xmlns:a16="http://schemas.microsoft.com/office/drawing/2014/main" id="{0D269C15-C10F-4C7B-AD02-B71D62B5E0A9}"/>
              </a:ext>
            </a:extLst>
          </p:cNvPr>
          <p:cNvSpPr txBox="1">
            <a:spLocks/>
          </p:cNvSpPr>
          <p:nvPr/>
        </p:nvSpPr>
        <p:spPr>
          <a:xfrm>
            <a:off x="11588690" y="6324600"/>
            <a:ext cx="36087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4</a:t>
            </a:fld>
            <a:endParaRPr lang="en-US" b="1" dirty="0"/>
          </a:p>
        </p:txBody>
      </p:sp>
      <p:sp>
        <p:nvSpPr>
          <p:cNvPr id="3" name="Rectangle: Rounded Corners 2">
            <a:extLst>
              <a:ext uri="{FF2B5EF4-FFF2-40B4-BE49-F238E27FC236}">
                <a16:creationId xmlns:a16="http://schemas.microsoft.com/office/drawing/2014/main" id="{B378C694-0860-3C0D-7DDD-B3A2BEB644A9}"/>
              </a:ext>
            </a:extLst>
          </p:cNvPr>
          <p:cNvSpPr/>
          <p:nvPr/>
        </p:nvSpPr>
        <p:spPr>
          <a:xfrm>
            <a:off x="865762" y="1391055"/>
            <a:ext cx="10875523" cy="167887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343B1536-8C0C-8B1A-B7CF-9D37879D2CA5}"/>
              </a:ext>
            </a:extLst>
          </p:cNvPr>
          <p:cNvSpPr txBox="1"/>
          <p:nvPr/>
        </p:nvSpPr>
        <p:spPr>
          <a:xfrm>
            <a:off x="404111" y="6386048"/>
            <a:ext cx="9634834" cy="369332"/>
          </a:xfrm>
          <a:prstGeom prst="rect">
            <a:avLst/>
          </a:prstGeom>
          <a:noFill/>
        </p:spPr>
        <p:txBody>
          <a:bodyPr wrap="square">
            <a:spAutoFit/>
          </a:bodyPr>
          <a:lstStyle/>
          <a:p>
            <a:r>
              <a:rPr lang="en-US" dirty="0"/>
              <a:t>* Not included in scope of work because findings from last study are still applicable.</a:t>
            </a:r>
          </a:p>
        </p:txBody>
      </p:sp>
    </p:spTree>
    <p:extLst>
      <p:ext uri="{BB962C8B-B14F-4D97-AF65-F5344CB8AC3E}">
        <p14:creationId xmlns:p14="http://schemas.microsoft.com/office/powerpoint/2010/main" val="406330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419367" y="6324600"/>
            <a:ext cx="53019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5</a:t>
            </a:fld>
            <a:endParaRPr lang="en-US" b="1" dirty="0"/>
          </a:p>
        </p:txBody>
      </p:sp>
      <p:sp>
        <p:nvSpPr>
          <p:cNvPr id="4" name="Title 1">
            <a:extLst>
              <a:ext uri="{FF2B5EF4-FFF2-40B4-BE49-F238E27FC236}">
                <a16:creationId xmlns:a16="http://schemas.microsoft.com/office/drawing/2014/main" id="{5C8A2EF8-C118-4F31-9CEB-5922BD265A6C}"/>
              </a:ext>
            </a:extLst>
          </p:cNvPr>
          <p:cNvSpPr>
            <a:spLocks noGrp="1"/>
          </p:cNvSpPr>
          <p:nvPr>
            <p:ph type="title"/>
          </p:nvPr>
        </p:nvSpPr>
        <p:spPr>
          <a:xfrm>
            <a:off x="411063" y="898525"/>
            <a:ext cx="11174186" cy="590931"/>
          </a:xfrm>
        </p:spPr>
        <p:txBody>
          <a:bodyPr>
            <a:noAutofit/>
          </a:bodyPr>
          <a:lstStyle/>
          <a:p>
            <a:r>
              <a:rPr lang="en-US" dirty="0">
                <a:latin typeface="Century Gothic" pitchFamily="34" charset="0"/>
              </a:rPr>
              <a:t>Legal Requirements </a:t>
            </a:r>
            <a:br>
              <a:rPr lang="en-US" dirty="0">
                <a:latin typeface="Century Gothic" pitchFamily="34" charset="0"/>
              </a:rPr>
            </a:br>
            <a:r>
              <a:rPr lang="en-US" b="0" dirty="0">
                <a:latin typeface="Century Gothic" pitchFamily="34" charset="0"/>
              </a:rPr>
              <a:t>for Setting Water Rates In California</a:t>
            </a:r>
          </a:p>
        </p:txBody>
      </p:sp>
      <p:sp>
        <p:nvSpPr>
          <p:cNvPr id="8" name="Content Placeholder 2">
            <a:extLst>
              <a:ext uri="{FF2B5EF4-FFF2-40B4-BE49-F238E27FC236}">
                <a16:creationId xmlns:a16="http://schemas.microsoft.com/office/drawing/2014/main" id="{808D0645-D713-4607-8FA2-BAA2A5E93BF1}"/>
              </a:ext>
            </a:extLst>
          </p:cNvPr>
          <p:cNvSpPr>
            <a:spLocks noGrp="1"/>
          </p:cNvSpPr>
          <p:nvPr>
            <p:ph idx="1"/>
          </p:nvPr>
        </p:nvSpPr>
        <p:spPr>
          <a:xfrm>
            <a:off x="511334" y="2041525"/>
            <a:ext cx="10222869" cy="3872892"/>
          </a:xfrm>
        </p:spPr>
        <p:txBody>
          <a:bodyPr>
            <a:normAutofit/>
          </a:bodyPr>
          <a:lstStyle/>
          <a:p>
            <a:pPr marL="0" indent="0">
              <a:buNone/>
            </a:pPr>
            <a:r>
              <a:rPr lang="en-US" sz="2400" dirty="0"/>
              <a:t>Proposition 218 (Article XIIID, Section 6 of California Constitution)</a:t>
            </a:r>
          </a:p>
          <a:p>
            <a:pPr lvl="1"/>
            <a:r>
              <a:rPr lang="en-US" sz="2000" dirty="0"/>
              <a:t>Revenues shall not exceed funds required to provide service; nor used for another purpose</a:t>
            </a:r>
          </a:p>
          <a:p>
            <a:pPr lvl="1"/>
            <a:r>
              <a:rPr lang="en-US" sz="2000" dirty="0"/>
              <a:t>Amount shall not exceed the proportional cost of the service attributable to the parcel</a:t>
            </a:r>
          </a:p>
          <a:p>
            <a:pPr lvl="1"/>
            <a:r>
              <a:rPr lang="en-US" sz="2000" dirty="0"/>
              <a:t>Service must be actually used or immediately available</a:t>
            </a:r>
          </a:p>
          <a:p>
            <a:pPr lvl="1"/>
            <a:r>
              <a:rPr lang="en-US" sz="2000" dirty="0"/>
              <a:t>Approval process includes 45-day notice, public hearing, and written majority protest.  Does not require a voting process (unlike taxes).</a:t>
            </a:r>
          </a:p>
          <a:p>
            <a:pPr lvl="1"/>
            <a:endParaRPr lang="en-US" sz="2000" b="1" dirty="0"/>
          </a:p>
        </p:txBody>
      </p:sp>
    </p:spTree>
    <p:extLst>
      <p:ext uri="{BB962C8B-B14F-4D97-AF65-F5344CB8AC3E}">
        <p14:creationId xmlns:p14="http://schemas.microsoft.com/office/powerpoint/2010/main" val="2075036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907" y="378609"/>
            <a:ext cx="11174186" cy="590931"/>
          </a:xfrm>
        </p:spPr>
        <p:txBody>
          <a:bodyPr>
            <a:noAutofit/>
          </a:bodyPr>
          <a:lstStyle/>
          <a:p>
            <a:r>
              <a:rPr lang="en-US" dirty="0">
                <a:latin typeface="Century Gothic" pitchFamily="34" charset="0"/>
              </a:rPr>
              <a:t>Revenue</a:t>
            </a:r>
            <a:br>
              <a:rPr lang="en-US" dirty="0">
                <a:latin typeface="Century Gothic" pitchFamily="34" charset="0"/>
              </a:rPr>
            </a:br>
            <a:r>
              <a:rPr lang="en-US" sz="2800" b="0" dirty="0">
                <a:latin typeface="Century Gothic" pitchFamily="34" charset="0"/>
              </a:rPr>
              <a:t>FY2024/25 Budget</a:t>
            </a:r>
            <a:endParaRPr lang="en-US" dirty="0">
              <a:latin typeface="Century Gothic" pitchFamily="34" charset="0"/>
            </a:endParaRPr>
          </a:p>
        </p:txBody>
      </p:sp>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398102" y="6324600"/>
            <a:ext cx="55146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6</a:t>
            </a:fld>
            <a:endParaRPr lang="en-US" b="1" dirty="0"/>
          </a:p>
        </p:txBody>
      </p:sp>
      <p:pic>
        <p:nvPicPr>
          <p:cNvPr id="3" name="Picture 2">
            <a:extLst>
              <a:ext uri="{FF2B5EF4-FFF2-40B4-BE49-F238E27FC236}">
                <a16:creationId xmlns:a16="http://schemas.microsoft.com/office/drawing/2014/main" id="{5AE63821-1FC5-21D1-9E71-1E0359B700A6}"/>
              </a:ext>
            </a:extLst>
          </p:cNvPr>
          <p:cNvPicPr>
            <a:picLocks noChangeAspect="1"/>
          </p:cNvPicPr>
          <p:nvPr/>
        </p:nvPicPr>
        <p:blipFill>
          <a:blip r:embed="rId3"/>
          <a:stretch>
            <a:fillRect/>
          </a:stretch>
        </p:blipFill>
        <p:spPr>
          <a:xfrm>
            <a:off x="6096000" y="1165859"/>
            <a:ext cx="5539740" cy="4526280"/>
          </a:xfrm>
          <a:prstGeom prst="rect">
            <a:avLst/>
          </a:prstGeom>
        </p:spPr>
      </p:pic>
      <p:pic>
        <p:nvPicPr>
          <p:cNvPr id="6" name="Picture 5">
            <a:extLst>
              <a:ext uri="{FF2B5EF4-FFF2-40B4-BE49-F238E27FC236}">
                <a16:creationId xmlns:a16="http://schemas.microsoft.com/office/drawing/2014/main" id="{57F63569-9974-0F74-1B47-8D643BCC1782}"/>
              </a:ext>
            </a:extLst>
          </p:cNvPr>
          <p:cNvPicPr>
            <a:picLocks noChangeAspect="1"/>
          </p:cNvPicPr>
          <p:nvPr/>
        </p:nvPicPr>
        <p:blipFill>
          <a:blip r:embed="rId4"/>
          <a:stretch>
            <a:fillRect/>
          </a:stretch>
        </p:blipFill>
        <p:spPr>
          <a:xfrm>
            <a:off x="869544" y="2078003"/>
            <a:ext cx="4424740" cy="2701993"/>
          </a:xfrm>
          <a:prstGeom prst="rect">
            <a:avLst/>
          </a:prstGeom>
        </p:spPr>
      </p:pic>
    </p:spTree>
    <p:extLst>
      <p:ext uri="{BB962C8B-B14F-4D97-AF65-F5344CB8AC3E}">
        <p14:creationId xmlns:p14="http://schemas.microsoft.com/office/powerpoint/2010/main" val="240985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026" y="507183"/>
            <a:ext cx="11935327" cy="590931"/>
          </a:xfrm>
        </p:spPr>
        <p:txBody>
          <a:bodyPr>
            <a:noAutofit/>
          </a:bodyPr>
          <a:lstStyle/>
          <a:p>
            <a:r>
              <a:rPr lang="en-US" sz="3200" dirty="0">
                <a:latin typeface="Century Gothic" pitchFamily="34" charset="0"/>
              </a:rPr>
              <a:t>Operating and Debt Expenses</a:t>
            </a:r>
            <a:br>
              <a:rPr lang="en-US" dirty="0">
                <a:latin typeface="Century Gothic" pitchFamily="34" charset="0"/>
              </a:rPr>
            </a:br>
            <a:r>
              <a:rPr lang="en-US" sz="2400" b="0" dirty="0">
                <a:latin typeface="Century Gothic" pitchFamily="34" charset="0"/>
              </a:rPr>
              <a:t>FY2024/25 Budget</a:t>
            </a:r>
            <a:endParaRPr lang="en-US" dirty="0">
              <a:latin typeface="Century Gothic" pitchFamily="34" charset="0"/>
            </a:endParaRPr>
          </a:p>
        </p:txBody>
      </p:sp>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387470" y="6324600"/>
            <a:ext cx="562092"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7</a:t>
            </a:fld>
            <a:endParaRPr lang="en-US" b="1" dirty="0"/>
          </a:p>
        </p:txBody>
      </p:sp>
      <p:sp>
        <p:nvSpPr>
          <p:cNvPr id="7" name="TextBox 6">
            <a:extLst>
              <a:ext uri="{FF2B5EF4-FFF2-40B4-BE49-F238E27FC236}">
                <a16:creationId xmlns:a16="http://schemas.microsoft.com/office/drawing/2014/main" id="{150877A7-DC90-40A4-85B5-1CFC670DEFB2}"/>
              </a:ext>
            </a:extLst>
          </p:cNvPr>
          <p:cNvSpPr txBox="1"/>
          <p:nvPr/>
        </p:nvSpPr>
        <p:spPr>
          <a:xfrm>
            <a:off x="521788" y="6027651"/>
            <a:ext cx="10549769" cy="646331"/>
          </a:xfrm>
          <a:prstGeom prst="rect">
            <a:avLst/>
          </a:prstGeom>
          <a:noFill/>
        </p:spPr>
        <p:txBody>
          <a:bodyPr wrap="square">
            <a:spAutoFit/>
          </a:bodyPr>
          <a:lstStyle/>
          <a:p>
            <a:r>
              <a:rPr lang="en-US" sz="1800" dirty="0">
                <a:latin typeface="Century Gothic" pitchFamily="34" charset="0"/>
              </a:rPr>
              <a:t>* Does not include capital spending. All operating costs are ass</a:t>
            </a:r>
            <a:r>
              <a:rPr lang="en-US" dirty="0">
                <a:latin typeface="Century Gothic" pitchFamily="34" charset="0"/>
              </a:rPr>
              <a:t>umed to inflate by 3% per year for the next 10 years.</a:t>
            </a:r>
            <a:endParaRPr lang="en-US" sz="1800" dirty="0">
              <a:latin typeface="Century Gothic" pitchFamily="34" charset="0"/>
            </a:endParaRPr>
          </a:p>
        </p:txBody>
      </p:sp>
      <p:sp>
        <p:nvSpPr>
          <p:cNvPr id="8" name="TextBox 7">
            <a:extLst>
              <a:ext uri="{FF2B5EF4-FFF2-40B4-BE49-F238E27FC236}">
                <a16:creationId xmlns:a16="http://schemas.microsoft.com/office/drawing/2014/main" id="{788BA552-B5BA-4C37-966A-65AF0A93E3B0}"/>
              </a:ext>
            </a:extLst>
          </p:cNvPr>
          <p:cNvSpPr txBox="1"/>
          <p:nvPr/>
        </p:nvSpPr>
        <p:spPr>
          <a:xfrm>
            <a:off x="4723845" y="4723709"/>
            <a:ext cx="285200" cy="369332"/>
          </a:xfrm>
          <a:prstGeom prst="rect">
            <a:avLst/>
          </a:prstGeom>
          <a:noFill/>
        </p:spPr>
        <p:txBody>
          <a:bodyPr wrap="square">
            <a:spAutoFit/>
          </a:bodyPr>
          <a:lstStyle/>
          <a:p>
            <a:r>
              <a:rPr lang="en-US" sz="1800" dirty="0">
                <a:latin typeface="Century Gothic" pitchFamily="34" charset="0"/>
              </a:rPr>
              <a:t>*</a:t>
            </a:r>
            <a:endParaRPr lang="en-US" dirty="0"/>
          </a:p>
        </p:txBody>
      </p:sp>
      <p:pic>
        <p:nvPicPr>
          <p:cNvPr id="3" name="Picture 2">
            <a:extLst>
              <a:ext uri="{FF2B5EF4-FFF2-40B4-BE49-F238E27FC236}">
                <a16:creationId xmlns:a16="http://schemas.microsoft.com/office/drawing/2014/main" id="{0D58F9C5-C789-A122-62B8-F5DAFD7BFEE7}"/>
              </a:ext>
            </a:extLst>
          </p:cNvPr>
          <p:cNvPicPr>
            <a:picLocks noChangeAspect="1"/>
          </p:cNvPicPr>
          <p:nvPr/>
        </p:nvPicPr>
        <p:blipFill rotWithShape="1">
          <a:blip r:embed="rId3"/>
          <a:srcRect l="7775"/>
          <a:stretch/>
        </p:blipFill>
        <p:spPr>
          <a:xfrm>
            <a:off x="5515583" y="961580"/>
            <a:ext cx="6008562" cy="4526280"/>
          </a:xfrm>
          <a:prstGeom prst="rect">
            <a:avLst/>
          </a:prstGeom>
        </p:spPr>
      </p:pic>
      <p:pic>
        <p:nvPicPr>
          <p:cNvPr id="6" name="Picture 5">
            <a:extLst>
              <a:ext uri="{FF2B5EF4-FFF2-40B4-BE49-F238E27FC236}">
                <a16:creationId xmlns:a16="http://schemas.microsoft.com/office/drawing/2014/main" id="{903D268D-E41A-35B1-0CFC-07D091DAE0DE}"/>
              </a:ext>
            </a:extLst>
          </p:cNvPr>
          <p:cNvPicPr>
            <a:picLocks noChangeAspect="1"/>
          </p:cNvPicPr>
          <p:nvPr/>
        </p:nvPicPr>
        <p:blipFill>
          <a:blip r:embed="rId4"/>
          <a:stretch>
            <a:fillRect/>
          </a:stretch>
        </p:blipFill>
        <p:spPr>
          <a:xfrm>
            <a:off x="521788" y="1931182"/>
            <a:ext cx="4344657" cy="3161859"/>
          </a:xfrm>
          <a:prstGeom prst="rect">
            <a:avLst/>
          </a:prstGeom>
        </p:spPr>
      </p:pic>
    </p:spTree>
    <p:extLst>
      <p:ext uri="{BB962C8B-B14F-4D97-AF65-F5344CB8AC3E}">
        <p14:creationId xmlns:p14="http://schemas.microsoft.com/office/powerpoint/2010/main" val="161880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txBox="1">
            <a:spLocks/>
          </p:cNvSpPr>
          <p:nvPr/>
        </p:nvSpPr>
        <p:spPr>
          <a:xfrm>
            <a:off x="11433192" y="6398301"/>
            <a:ext cx="613153" cy="32946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A283C0D-C4C9-4816-A857-E503000832E5}" type="slidenum">
              <a:rPr lang="en-US" b="1" smtClean="0"/>
              <a:pPr>
                <a:defRPr/>
              </a:pPr>
              <a:t>8</a:t>
            </a:fld>
            <a:endParaRPr lang="en-US" b="1" dirty="0"/>
          </a:p>
        </p:txBody>
      </p:sp>
      <p:sp>
        <p:nvSpPr>
          <p:cNvPr id="8" name="Title 1">
            <a:extLst>
              <a:ext uri="{FF2B5EF4-FFF2-40B4-BE49-F238E27FC236}">
                <a16:creationId xmlns:a16="http://schemas.microsoft.com/office/drawing/2014/main" id="{4139F204-86AD-4F43-92F9-A02E53060386}"/>
              </a:ext>
            </a:extLst>
          </p:cNvPr>
          <p:cNvSpPr>
            <a:spLocks noGrp="1"/>
          </p:cNvSpPr>
          <p:nvPr>
            <p:ph type="title"/>
          </p:nvPr>
        </p:nvSpPr>
        <p:spPr>
          <a:xfrm>
            <a:off x="194792" y="479381"/>
            <a:ext cx="11670733" cy="857911"/>
          </a:xfrm>
        </p:spPr>
        <p:txBody>
          <a:bodyPr>
            <a:normAutofit fontScale="90000"/>
          </a:bodyPr>
          <a:lstStyle/>
          <a:p>
            <a:r>
              <a:rPr lang="en-US" dirty="0"/>
              <a:t>Recommended Reserve Targets</a:t>
            </a:r>
            <a:br>
              <a:rPr lang="en-US" dirty="0"/>
            </a:br>
            <a:r>
              <a:rPr lang="en-US" sz="2000" dirty="0"/>
              <a:t> </a:t>
            </a:r>
            <a:br>
              <a:rPr lang="en-US" dirty="0"/>
            </a:br>
            <a:r>
              <a:rPr lang="en-US" sz="2700" b="0" dirty="0"/>
              <a:t>Strong financial practices/policies are in the interest of rate payers and contribute towards the District’s credit rating.</a:t>
            </a:r>
            <a:endParaRPr lang="en-US" b="0" dirty="0"/>
          </a:p>
        </p:txBody>
      </p:sp>
      <p:sp>
        <p:nvSpPr>
          <p:cNvPr id="9" name="Rectangle 8">
            <a:extLst>
              <a:ext uri="{FF2B5EF4-FFF2-40B4-BE49-F238E27FC236}">
                <a16:creationId xmlns:a16="http://schemas.microsoft.com/office/drawing/2014/main" id="{23672B9D-4279-47C4-92CE-EEB768C21593}"/>
              </a:ext>
            </a:extLst>
          </p:cNvPr>
          <p:cNvSpPr/>
          <p:nvPr/>
        </p:nvSpPr>
        <p:spPr>
          <a:xfrm>
            <a:off x="69035" y="1818727"/>
            <a:ext cx="12122965" cy="4770537"/>
          </a:xfrm>
          <a:prstGeom prst="rect">
            <a:avLst/>
          </a:prstGeom>
        </p:spPr>
        <p:txBody>
          <a:bodyPr wrap="square">
            <a:spAutoFit/>
          </a:bodyPr>
          <a:lstStyle/>
          <a:p>
            <a:pPr lvl="2" indent="-682625">
              <a:spcAft>
                <a:spcPts val="600"/>
              </a:spcAft>
            </a:pPr>
            <a:r>
              <a:rPr lang="en-US" sz="2400" dirty="0"/>
              <a:t>Reserve policies </a:t>
            </a:r>
            <a:r>
              <a:rPr lang="en-US" sz="2400" b="0" dirty="0"/>
              <a:t>serve to protect the District against unforeseen circumstances:</a:t>
            </a:r>
          </a:p>
          <a:p>
            <a:pPr marL="1200150" lvl="2" indent="-452438">
              <a:spcAft>
                <a:spcPts val="600"/>
              </a:spcAft>
            </a:pPr>
            <a:endParaRPr lang="en-US" sz="2000" u="sng" dirty="0"/>
          </a:p>
          <a:p>
            <a:pPr marL="1200150" lvl="2" indent="-452438">
              <a:spcAft>
                <a:spcPts val="600"/>
              </a:spcAft>
            </a:pPr>
            <a:r>
              <a:rPr lang="en-US" sz="2000" u="sng" dirty="0"/>
              <a:t>Operating Reserve</a:t>
            </a:r>
            <a:r>
              <a:rPr lang="en-US" sz="2000" dirty="0"/>
              <a:t>: For changes in operating costs or disruption in revenue. Target = 3 months of O&amp;M budget (currently $477,000)</a:t>
            </a:r>
          </a:p>
          <a:p>
            <a:pPr marL="1200150" lvl="2" indent="-452438">
              <a:spcAft>
                <a:spcPts val="600"/>
              </a:spcAft>
            </a:pPr>
            <a:r>
              <a:rPr lang="en-US" sz="2000" u="sng" dirty="0"/>
              <a:t>Emergency Reserve</a:t>
            </a:r>
            <a:r>
              <a:rPr lang="en-US" sz="2000" dirty="0"/>
              <a:t>: Ensures timely response to natural disasters and/or other emergencies. Target = 50% depreciation expense (currently $375,000)</a:t>
            </a:r>
          </a:p>
          <a:p>
            <a:pPr marL="1200150" lvl="2" indent="-452438">
              <a:spcAft>
                <a:spcPts val="600"/>
              </a:spcAft>
            </a:pPr>
            <a:r>
              <a:rPr lang="en-US" sz="2000" u="sng" dirty="0"/>
              <a:t>Equipment Replacement Reserve</a:t>
            </a:r>
            <a:r>
              <a:rPr lang="en-US" sz="2000" dirty="0"/>
              <a:t>: Ensures timely replacement of District equipment. </a:t>
            </a:r>
          </a:p>
          <a:p>
            <a:pPr marL="1200150" lvl="2" indent="-452438">
              <a:spcAft>
                <a:spcPts val="600"/>
              </a:spcAft>
            </a:pPr>
            <a:r>
              <a:rPr lang="en-US" sz="2000" dirty="0"/>
              <a:t>	Target = Following year's budgeted replacement budget (average target = $100,000)</a:t>
            </a:r>
          </a:p>
          <a:p>
            <a:pPr marL="1200150" lvl="2" indent="-452438">
              <a:spcAft>
                <a:spcPts val="600"/>
              </a:spcAft>
            </a:pPr>
            <a:r>
              <a:rPr lang="en-US" sz="2000" u="sng" dirty="0"/>
              <a:t>Capital Reserve</a:t>
            </a:r>
            <a:r>
              <a:rPr lang="en-US" sz="2000" dirty="0"/>
              <a:t>: Positions the District to receive grants by funding grant writing, preliminary engineering studies, and environmental documents.  Target =  $300,000. </a:t>
            </a:r>
          </a:p>
          <a:p>
            <a:pPr marL="1200150" lvl="2" indent="-452438">
              <a:spcAft>
                <a:spcPts val="600"/>
              </a:spcAft>
            </a:pPr>
            <a:r>
              <a:rPr lang="en-US" sz="2000" u="sng" dirty="0"/>
              <a:t>Debt Reserve</a:t>
            </a:r>
            <a:r>
              <a:rPr lang="en-US" sz="2000" dirty="0"/>
              <a:t>: Required by most lenders to keep one year of debt service in reserves. Current reserve =  $210 thousand</a:t>
            </a:r>
          </a:p>
          <a:p>
            <a:pPr marL="1200150" lvl="2" indent="-452438">
              <a:spcAft>
                <a:spcPts val="600"/>
              </a:spcAft>
            </a:pPr>
            <a:r>
              <a:rPr lang="en-US" sz="2000" b="1" dirty="0"/>
              <a:t>Total Target = $1.45 million</a:t>
            </a:r>
          </a:p>
        </p:txBody>
      </p:sp>
    </p:spTree>
    <p:extLst>
      <p:ext uri="{BB962C8B-B14F-4D97-AF65-F5344CB8AC3E}">
        <p14:creationId xmlns:p14="http://schemas.microsoft.com/office/powerpoint/2010/main" val="270986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7416CA-7FF3-0B74-1281-33AF8482C9E1}"/>
              </a:ext>
            </a:extLst>
          </p:cNvPr>
          <p:cNvPicPr>
            <a:picLocks noChangeAspect="1"/>
          </p:cNvPicPr>
          <p:nvPr/>
        </p:nvPicPr>
        <p:blipFill>
          <a:blip r:embed="rId3"/>
          <a:stretch>
            <a:fillRect/>
          </a:stretch>
        </p:blipFill>
        <p:spPr>
          <a:xfrm>
            <a:off x="1417984" y="1226001"/>
            <a:ext cx="7228616" cy="3904927"/>
          </a:xfrm>
          <a:prstGeom prst="rect">
            <a:avLst/>
          </a:prstGeom>
        </p:spPr>
      </p:pic>
      <p:sp>
        <p:nvSpPr>
          <p:cNvPr id="2" name="Title 1"/>
          <p:cNvSpPr>
            <a:spLocks noGrp="1"/>
          </p:cNvSpPr>
          <p:nvPr>
            <p:ph type="title"/>
          </p:nvPr>
        </p:nvSpPr>
        <p:spPr>
          <a:xfrm>
            <a:off x="508907" y="310157"/>
            <a:ext cx="11174186" cy="590931"/>
          </a:xfrm>
        </p:spPr>
        <p:txBody>
          <a:bodyPr>
            <a:noAutofit/>
          </a:bodyPr>
          <a:lstStyle/>
          <a:p>
            <a:r>
              <a:rPr lang="en-US" dirty="0">
                <a:latin typeface="Century Gothic" pitchFamily="34" charset="0"/>
              </a:rPr>
              <a:t>Projected Capital Spending</a:t>
            </a:r>
            <a:endParaRPr lang="en-US" b="0" dirty="0">
              <a:latin typeface="Century Gothic" pitchFamily="34" charset="0"/>
            </a:endParaRPr>
          </a:p>
        </p:txBody>
      </p:sp>
      <p:sp>
        <p:nvSpPr>
          <p:cNvPr id="9" name="Slide Number Placeholder 2">
            <a:extLst>
              <a:ext uri="{FF2B5EF4-FFF2-40B4-BE49-F238E27FC236}">
                <a16:creationId xmlns:a16="http://schemas.microsoft.com/office/drawing/2014/main" id="{A5B8AE28-4DF1-4F6F-8C92-38860F3FFD75}"/>
              </a:ext>
            </a:extLst>
          </p:cNvPr>
          <p:cNvSpPr txBox="1">
            <a:spLocks/>
          </p:cNvSpPr>
          <p:nvPr/>
        </p:nvSpPr>
        <p:spPr>
          <a:xfrm>
            <a:off x="11443855" y="6420852"/>
            <a:ext cx="5057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B2C5B2E-8B60-4EF3-AEF8-B7865E8752BE}" type="slidenum">
              <a:rPr lang="en-US" b="1" smtClean="0"/>
              <a:t>9</a:t>
            </a:fld>
            <a:endParaRPr lang="en-US" b="1" dirty="0"/>
          </a:p>
        </p:txBody>
      </p:sp>
      <p:sp>
        <p:nvSpPr>
          <p:cNvPr id="14" name="TextBox 13">
            <a:extLst>
              <a:ext uri="{FF2B5EF4-FFF2-40B4-BE49-F238E27FC236}">
                <a16:creationId xmlns:a16="http://schemas.microsoft.com/office/drawing/2014/main" id="{A1AD9C09-1BE9-BE88-9CC1-9712AA7DC734}"/>
              </a:ext>
            </a:extLst>
          </p:cNvPr>
          <p:cNvSpPr txBox="1"/>
          <p:nvPr/>
        </p:nvSpPr>
        <p:spPr>
          <a:xfrm>
            <a:off x="1545077" y="5631999"/>
            <a:ext cx="9101845" cy="1169551"/>
          </a:xfrm>
          <a:prstGeom prst="rect">
            <a:avLst/>
          </a:prstGeom>
          <a:noFill/>
        </p:spPr>
        <p:txBody>
          <a:bodyPr wrap="square">
            <a:spAutoFit/>
          </a:bodyPr>
          <a:lstStyle/>
          <a:p>
            <a:r>
              <a:rPr lang="en-US" b="1" dirty="0">
                <a:latin typeface="Century Gothic" pitchFamily="34" charset="0"/>
              </a:rPr>
              <a:t>Cash-Funded Capital:</a:t>
            </a:r>
          </a:p>
          <a:p>
            <a:endParaRPr lang="en-US" sz="400" b="1" dirty="0">
              <a:latin typeface="Century Gothic" pitchFamily="34" charset="0"/>
            </a:endParaRPr>
          </a:p>
          <a:p>
            <a:r>
              <a:rPr lang="en-US" sz="1600" dirty="0">
                <a:latin typeface="Century Gothic" pitchFamily="34" charset="0"/>
              </a:rPr>
              <a:t>Historical: 	$299 thousand per year</a:t>
            </a:r>
          </a:p>
          <a:p>
            <a:pPr marL="339725" indent="-339725"/>
            <a:r>
              <a:rPr lang="en-US" sz="1600" dirty="0">
                <a:latin typeface="Century Gothic" pitchFamily="34" charset="0"/>
              </a:rPr>
              <a:t>Projected: 	$200 thousand per year, then increasing to $300 thousand in FY2030 </a:t>
            </a:r>
          </a:p>
          <a:p>
            <a:pPr marL="1887538" indent="-58738">
              <a:buFont typeface="Wingdings" panose="05000000000000000000" pitchFamily="2" charset="2"/>
              <a:buChar char="Ø"/>
            </a:pPr>
            <a:r>
              <a:rPr lang="en-US" sz="1600" dirty="0">
                <a:latin typeface="Century Gothic" pitchFamily="34" charset="0"/>
              </a:rPr>
              <a:t> Annual depreciation expense is $450 thousand</a:t>
            </a:r>
            <a:endParaRPr lang="en-US" sz="1600" dirty="0"/>
          </a:p>
        </p:txBody>
      </p:sp>
      <p:pic>
        <p:nvPicPr>
          <p:cNvPr id="16" name="Picture 15">
            <a:extLst>
              <a:ext uri="{FF2B5EF4-FFF2-40B4-BE49-F238E27FC236}">
                <a16:creationId xmlns:a16="http://schemas.microsoft.com/office/drawing/2014/main" id="{E9DE497F-7728-DA5A-EA47-4894906EE4E3}"/>
              </a:ext>
            </a:extLst>
          </p:cNvPr>
          <p:cNvPicPr>
            <a:picLocks noChangeAspect="1"/>
          </p:cNvPicPr>
          <p:nvPr/>
        </p:nvPicPr>
        <p:blipFill>
          <a:blip r:embed="rId4"/>
          <a:stretch>
            <a:fillRect/>
          </a:stretch>
        </p:blipFill>
        <p:spPr>
          <a:xfrm>
            <a:off x="6844280" y="1514476"/>
            <a:ext cx="338619" cy="155578"/>
          </a:xfrm>
          <a:prstGeom prst="rect">
            <a:avLst/>
          </a:prstGeom>
        </p:spPr>
      </p:pic>
      <p:pic>
        <p:nvPicPr>
          <p:cNvPr id="18" name="Picture 17">
            <a:extLst>
              <a:ext uri="{FF2B5EF4-FFF2-40B4-BE49-F238E27FC236}">
                <a16:creationId xmlns:a16="http://schemas.microsoft.com/office/drawing/2014/main" id="{A3E9B53E-1CF6-DAE4-D000-726A0D1CD973}"/>
              </a:ext>
            </a:extLst>
          </p:cNvPr>
          <p:cNvPicPr>
            <a:picLocks noChangeAspect="1"/>
          </p:cNvPicPr>
          <p:nvPr/>
        </p:nvPicPr>
        <p:blipFill>
          <a:blip r:embed="rId5"/>
          <a:stretch>
            <a:fillRect/>
          </a:stretch>
        </p:blipFill>
        <p:spPr>
          <a:xfrm>
            <a:off x="6844281" y="1727073"/>
            <a:ext cx="338618" cy="118974"/>
          </a:xfrm>
          <a:prstGeom prst="rect">
            <a:avLst/>
          </a:prstGeom>
        </p:spPr>
      </p:pic>
      <p:sp>
        <p:nvSpPr>
          <p:cNvPr id="22" name="TextBox 21">
            <a:extLst>
              <a:ext uri="{FF2B5EF4-FFF2-40B4-BE49-F238E27FC236}">
                <a16:creationId xmlns:a16="http://schemas.microsoft.com/office/drawing/2014/main" id="{FB3D9582-6889-6CA3-5A7B-F1507B944EE6}"/>
              </a:ext>
            </a:extLst>
          </p:cNvPr>
          <p:cNvSpPr txBox="1"/>
          <p:nvPr/>
        </p:nvSpPr>
        <p:spPr>
          <a:xfrm>
            <a:off x="7159709" y="1465463"/>
            <a:ext cx="1621277" cy="261610"/>
          </a:xfrm>
          <a:prstGeom prst="rect">
            <a:avLst/>
          </a:prstGeom>
          <a:noFill/>
        </p:spPr>
        <p:txBody>
          <a:bodyPr wrap="square">
            <a:spAutoFit/>
          </a:bodyPr>
          <a:lstStyle/>
          <a:p>
            <a:r>
              <a:rPr lang="en-US" sz="1050" dirty="0">
                <a:latin typeface="Century Gothic" pitchFamily="34" charset="0"/>
              </a:rPr>
              <a:t>= Grant Financed</a:t>
            </a:r>
            <a:endParaRPr lang="en-US" sz="1050" dirty="0"/>
          </a:p>
        </p:txBody>
      </p:sp>
      <p:sp>
        <p:nvSpPr>
          <p:cNvPr id="23" name="TextBox 22">
            <a:extLst>
              <a:ext uri="{FF2B5EF4-FFF2-40B4-BE49-F238E27FC236}">
                <a16:creationId xmlns:a16="http://schemas.microsoft.com/office/drawing/2014/main" id="{764729CF-E10F-0714-1D0F-0D345CF41977}"/>
              </a:ext>
            </a:extLst>
          </p:cNvPr>
          <p:cNvSpPr txBox="1"/>
          <p:nvPr/>
        </p:nvSpPr>
        <p:spPr>
          <a:xfrm>
            <a:off x="7159708" y="1654714"/>
            <a:ext cx="1621277" cy="261610"/>
          </a:xfrm>
          <a:prstGeom prst="rect">
            <a:avLst/>
          </a:prstGeom>
          <a:noFill/>
        </p:spPr>
        <p:txBody>
          <a:bodyPr wrap="square">
            <a:spAutoFit/>
          </a:bodyPr>
          <a:lstStyle/>
          <a:p>
            <a:r>
              <a:rPr lang="en-US" sz="1050" dirty="0">
                <a:latin typeface="Century Gothic" pitchFamily="34" charset="0"/>
              </a:rPr>
              <a:t>= Cash Financed</a:t>
            </a:r>
            <a:endParaRPr lang="en-US" sz="1050" dirty="0"/>
          </a:p>
        </p:txBody>
      </p:sp>
    </p:spTree>
    <p:extLst>
      <p:ext uri="{BB962C8B-B14F-4D97-AF65-F5344CB8AC3E}">
        <p14:creationId xmlns:p14="http://schemas.microsoft.com/office/powerpoint/2010/main" val="2279877217"/>
      </p:ext>
    </p:extLst>
  </p:cSld>
  <p:clrMapOvr>
    <a:masterClrMapping/>
  </p:clrMapOvr>
</p:sld>
</file>

<file path=ppt/theme/theme1.xml><?xml version="1.0" encoding="utf-8"?>
<a:theme xmlns:a="http://schemas.openxmlformats.org/drawingml/2006/main" name="Office Theme">
  <a:themeElements>
    <a:clrScheme name="MSFT_01">
      <a:dk1>
        <a:sysClr val="windowText" lastClr="000000"/>
      </a:dk1>
      <a:lt1>
        <a:sysClr val="window" lastClr="FFFFFF"/>
      </a:lt1>
      <a:dk2>
        <a:srgbClr val="3F3F3F"/>
      </a:dk2>
      <a:lt2>
        <a:srgbClr val="FFFFFF"/>
      </a:lt2>
      <a:accent1>
        <a:srgbClr val="01C6FD"/>
      </a:accent1>
      <a:accent2>
        <a:srgbClr val="067F9C"/>
      </a:accent2>
      <a:accent3>
        <a:srgbClr val="014E52"/>
      </a:accent3>
      <a:accent4>
        <a:srgbClr val="ED7D31"/>
      </a:accent4>
      <a:accent5>
        <a:srgbClr val="79AE02"/>
      </a:accent5>
      <a:accent6>
        <a:srgbClr val="0070C0"/>
      </a:accent6>
      <a:hlink>
        <a:srgbClr val="01C6FD"/>
      </a:hlink>
      <a:folHlink>
        <a:srgbClr val="954F72"/>
      </a:folHlink>
    </a:clrScheme>
    <a:fontScheme name="MSFT_01">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inimalist_Template_03_CA - v7" id="{215D63C3-B139-4AD7-9F60-51396BC82D2C}" vid="{FAE53EBD-DCD0-4C4A-8B10-EB06EA2364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23BE856-B6C2-4675-AE16-47A27D415D46}">
  <ds:schemaRefs>
    <ds:schemaRef ds:uri="http://schemas.microsoft.com/sharepoint/v3/contenttype/forms"/>
  </ds:schemaRefs>
</ds:datastoreItem>
</file>

<file path=customXml/itemProps2.xml><?xml version="1.0" encoding="utf-8"?>
<ds:datastoreItem xmlns:ds="http://schemas.openxmlformats.org/officeDocument/2006/customXml" ds:itemID="{67D8A4B1-1036-4F2B-9C1A-A86F68D31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0439D9-8631-4FC1-BCE0-1BDB23425EE1}">
  <ds:schemaRefs>
    <ds:schemaRef ds:uri="http://purl.org/dc/dcmitype/"/>
    <ds:schemaRef ds:uri="http://schemas.microsoft.com/office/2006/documentManagement/types"/>
    <ds:schemaRef ds:uri="http://schemas.microsoft.com/office/infopath/2007/PartnerControls"/>
    <ds:schemaRef ds:uri="http://purl.org/dc/terms/"/>
    <ds:schemaRef ds:uri="http://purl.org/dc/elements/1.1/"/>
    <ds:schemaRef ds:uri="http://schemas.openxmlformats.org/package/2006/metadata/core-properties"/>
    <ds:schemaRef ds:uri="http://schemas.microsoft.com/office/2006/metadata/properties"/>
    <ds:schemaRef ds:uri="6dc4bcd6-49db-4c07-9060-8acfc67cef9f"/>
    <ds:schemaRef ds:uri="fb0879af-3eba-417a-a55a-ffe6dcd6ca77"/>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732</Words>
  <Application>Microsoft Office PowerPoint</Application>
  <PresentationFormat>Widescreen</PresentationFormat>
  <Paragraphs>108</Paragraphs>
  <Slides>14</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Barlow</vt:lpstr>
      <vt:lpstr>Calibri</vt:lpstr>
      <vt:lpstr>Century Gothic</vt:lpstr>
      <vt:lpstr>Circe Bold</vt:lpstr>
      <vt:lpstr>Rift Bold</vt:lpstr>
      <vt:lpstr>Segoe UI</vt:lpstr>
      <vt:lpstr>Wingdings</vt:lpstr>
      <vt:lpstr>Office Theme</vt:lpstr>
      <vt:lpstr>2024 Sewer Rate Study Public Hearing</vt:lpstr>
      <vt:lpstr>Agenda</vt:lpstr>
      <vt:lpstr>PowerPoint Presentation</vt:lpstr>
      <vt:lpstr>The Rate Setting Process</vt:lpstr>
      <vt:lpstr>Legal Requirements  for Setting Water Rates In California</vt:lpstr>
      <vt:lpstr>Revenue FY2024/25 Budget</vt:lpstr>
      <vt:lpstr>Operating and Debt Expenses FY2024/25 Budget</vt:lpstr>
      <vt:lpstr>Recommended Reserve Targets   Strong financial practices/policies are in the interest of rate payers and contribute towards the District’s credit rating.</vt:lpstr>
      <vt:lpstr>Projected Capital Spending</vt:lpstr>
      <vt:lpstr>Financial Forecast &amp; Proposed Rate Revenue Increases</vt:lpstr>
      <vt:lpstr>Rate Increase Options at Board’s Discretion  </vt:lpstr>
      <vt:lpstr>5-Year Rate Schedule (with 5% rate increases)</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2018-11-13T01:48:22Z</dcterms:created>
  <dcterms:modified xsi:type="dcterms:W3CDTF">2025-01-09T20:02:52Z</dcterms:modified>
</cp:coreProperties>
</file>